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27" r:id="rId3"/>
    <p:sldId id="328" r:id="rId4"/>
    <p:sldId id="329" r:id="rId5"/>
    <p:sldId id="257" r:id="rId6"/>
    <p:sldId id="258" r:id="rId7"/>
    <p:sldId id="259" r:id="rId8"/>
    <p:sldId id="260" r:id="rId9"/>
    <p:sldId id="263" r:id="rId10"/>
    <p:sldId id="264" r:id="rId11"/>
    <p:sldId id="325" r:id="rId12"/>
    <p:sldId id="326" r:id="rId13"/>
    <p:sldId id="324" r:id="rId14"/>
    <p:sldId id="323" r:id="rId15"/>
    <p:sldId id="322" r:id="rId16"/>
    <p:sldId id="321" r:id="rId17"/>
    <p:sldId id="320" r:id="rId18"/>
    <p:sldId id="319" r:id="rId19"/>
    <p:sldId id="318" r:id="rId20"/>
    <p:sldId id="317" r:id="rId21"/>
    <p:sldId id="316" r:id="rId22"/>
    <p:sldId id="315" r:id="rId23"/>
    <p:sldId id="314" r:id="rId24"/>
    <p:sldId id="313" r:id="rId25"/>
    <p:sldId id="312" r:id="rId26"/>
    <p:sldId id="311" r:id="rId27"/>
    <p:sldId id="310" r:id="rId28"/>
    <p:sldId id="309" r:id="rId29"/>
    <p:sldId id="308" r:id="rId30"/>
    <p:sldId id="307" r:id="rId31"/>
    <p:sldId id="306" r:id="rId32"/>
    <p:sldId id="305" r:id="rId33"/>
    <p:sldId id="304" r:id="rId34"/>
    <p:sldId id="303" r:id="rId35"/>
    <p:sldId id="302" r:id="rId36"/>
    <p:sldId id="301" r:id="rId37"/>
    <p:sldId id="300" r:id="rId38"/>
    <p:sldId id="299" r:id="rId39"/>
    <p:sldId id="298" r:id="rId40"/>
    <p:sldId id="297" r:id="rId41"/>
    <p:sldId id="296" r:id="rId42"/>
    <p:sldId id="295" r:id="rId43"/>
    <p:sldId id="294" r:id="rId44"/>
    <p:sldId id="293" r:id="rId45"/>
    <p:sldId id="292" r:id="rId46"/>
    <p:sldId id="291" r:id="rId47"/>
    <p:sldId id="290" r:id="rId48"/>
    <p:sldId id="289" r:id="rId49"/>
    <p:sldId id="288" r:id="rId50"/>
    <p:sldId id="287" r:id="rId51"/>
    <p:sldId id="286" r:id="rId52"/>
    <p:sldId id="285" r:id="rId53"/>
    <p:sldId id="284" r:id="rId54"/>
    <p:sldId id="283" r:id="rId55"/>
    <p:sldId id="282" r:id="rId56"/>
    <p:sldId id="281" r:id="rId57"/>
    <p:sldId id="280" r:id="rId58"/>
    <p:sldId id="27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20" d="100"/>
          <a:sy n="120" d="100"/>
        </p:scale>
        <p:origin x="2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612CBAEF-9164-491D-A6B0-7A4350A151C2}"/>
    <pc:docChg chg="custSel modSld">
      <pc:chgData name="Nguyen Bui Trong Tin" userId="e8b171ad-d98b-49d5-bbe6-f86bd94206fe" providerId="ADAL" clId="{612CBAEF-9164-491D-A6B0-7A4350A151C2}" dt="2021-11-16T14:40:45.324" v="185" actId="20577"/>
      <pc:docMkLst>
        <pc:docMk/>
      </pc:docMkLst>
      <pc:sldChg chg="modSp mod">
        <pc:chgData name="Nguyen Bui Trong Tin" userId="e8b171ad-d98b-49d5-bbe6-f86bd94206fe" providerId="ADAL" clId="{612CBAEF-9164-491D-A6B0-7A4350A151C2}" dt="2021-11-16T13:30:34.291" v="3" actId="14100"/>
        <pc:sldMkLst>
          <pc:docMk/>
          <pc:sldMk cId="1086467518" sldId="257"/>
        </pc:sldMkLst>
        <pc:picChg chg="mod">
          <ac:chgData name="Nguyen Bui Trong Tin" userId="e8b171ad-d98b-49d5-bbe6-f86bd94206fe" providerId="ADAL" clId="{612CBAEF-9164-491D-A6B0-7A4350A151C2}" dt="2021-11-16T13:30:34.291" v="3" actId="14100"/>
          <ac:picMkLst>
            <pc:docMk/>
            <pc:sldMk cId="1086467518" sldId="257"/>
            <ac:picMk id="4" creationId="{B852B314-4BA7-4D37-BDC3-59EEBBA67C1F}"/>
          </ac:picMkLst>
        </pc:picChg>
      </pc:sldChg>
      <pc:sldChg chg="modNotesTx">
        <pc:chgData name="Nguyen Bui Trong Tin" userId="e8b171ad-d98b-49d5-bbe6-f86bd94206fe" providerId="ADAL" clId="{612CBAEF-9164-491D-A6B0-7A4350A151C2}" dt="2021-11-16T14:40:45.324" v="185" actId="20577"/>
        <pc:sldMkLst>
          <pc:docMk/>
          <pc:sldMk cId="260012440" sldId="314"/>
        </pc:sldMkLst>
      </pc:sldChg>
      <pc:sldChg chg="modSp mod">
        <pc:chgData name="Nguyen Bui Trong Tin" userId="e8b171ad-d98b-49d5-bbe6-f86bd94206fe" providerId="ADAL" clId="{612CBAEF-9164-491D-A6B0-7A4350A151C2}" dt="2021-11-16T13:28:13.235" v="1" actId="113"/>
        <pc:sldMkLst>
          <pc:docMk/>
          <pc:sldMk cId="2529142113" sldId="328"/>
        </pc:sldMkLst>
        <pc:spChg chg="mod">
          <ac:chgData name="Nguyen Bui Trong Tin" userId="e8b171ad-d98b-49d5-bbe6-f86bd94206fe" providerId="ADAL" clId="{612CBAEF-9164-491D-A6B0-7A4350A151C2}" dt="2021-11-16T13:28:13.235" v="1" actId="113"/>
          <ac:spMkLst>
            <pc:docMk/>
            <pc:sldMk cId="2529142113" sldId="328"/>
            <ac:spMk id="3" creationId="{A3F5532F-E1E3-4C83-9364-D67A4A55FA80}"/>
          </ac:spMkLst>
        </pc:spChg>
      </pc:sldChg>
    </pc:docChg>
  </pc:docChgLst>
  <pc:docChgLst>
    <pc:chgData name="Nguyen Van Thanh" userId="397c937a-6631-46d4-ab7f-15d71e973788" providerId="ADAL" clId="{7E6E341D-C52F-41D8-826A-790076E2AFBB}"/>
    <pc:docChg chg="undo custSel addSld modSld sldOrd">
      <pc:chgData name="Nguyen Van Thanh" userId="397c937a-6631-46d4-ab7f-15d71e973788" providerId="ADAL" clId="{7E6E341D-C52F-41D8-826A-790076E2AFBB}" dt="2021-08-29T03:31:43.881" v="2320" actId="13926"/>
      <pc:docMkLst>
        <pc:docMk/>
      </pc:docMkLst>
      <pc:sldChg chg="modSp mod">
        <pc:chgData name="Nguyen Van Thanh" userId="397c937a-6631-46d4-ab7f-15d71e973788" providerId="ADAL" clId="{7E6E341D-C52F-41D8-826A-790076E2AFBB}" dt="2021-08-29T02:33:22.149" v="642" actId="27636"/>
        <pc:sldMkLst>
          <pc:docMk/>
          <pc:sldMk cId="2693353246" sldId="256"/>
        </pc:sldMkLst>
        <pc:spChg chg="mod">
          <ac:chgData name="Nguyen Van Thanh" userId="397c937a-6631-46d4-ab7f-15d71e973788" providerId="ADAL" clId="{7E6E341D-C52F-41D8-826A-790076E2AFBB}" dt="2021-07-16T13:29:26.560" v="603" actId="13926"/>
          <ac:spMkLst>
            <pc:docMk/>
            <pc:sldMk cId="2693353246" sldId="256"/>
            <ac:spMk id="2" creationId="{8D595D4E-93CC-4CB9-948B-7FA83D84A1A0}"/>
          </ac:spMkLst>
        </pc:spChg>
        <pc:spChg chg="mod">
          <ac:chgData name="Nguyen Van Thanh" userId="397c937a-6631-46d4-ab7f-15d71e973788" providerId="ADAL" clId="{7E6E341D-C52F-41D8-826A-790076E2AFBB}" dt="2021-08-29T02:33:22.149" v="642" actId="27636"/>
          <ac:spMkLst>
            <pc:docMk/>
            <pc:sldMk cId="2693353246" sldId="256"/>
            <ac:spMk id="3" creationId="{B1B74147-EC8D-40DF-8E2C-A82AA3A98C4C}"/>
          </ac:spMkLst>
        </pc:spChg>
      </pc:sldChg>
      <pc:sldChg chg="addSp modSp mod modNotesTx">
        <pc:chgData name="Nguyen Van Thanh" userId="397c937a-6631-46d4-ab7f-15d71e973788" providerId="ADAL" clId="{7E6E341D-C52F-41D8-826A-790076E2AFBB}" dt="2021-07-16T13:29:20.642" v="600" actId="13926"/>
        <pc:sldMkLst>
          <pc:docMk/>
          <pc:sldMk cId="1086467518" sldId="257"/>
        </pc:sldMkLst>
        <pc:spChg chg="mod">
          <ac:chgData name="Nguyen Van Thanh" userId="397c937a-6631-46d4-ab7f-15d71e973788" providerId="ADAL" clId="{7E6E341D-C52F-41D8-826A-790076E2AFBB}" dt="2021-07-16T13:29:20.642" v="600" actId="13926"/>
          <ac:spMkLst>
            <pc:docMk/>
            <pc:sldMk cId="1086467518" sldId="257"/>
            <ac:spMk id="2" creationId="{E75B9264-5611-420E-8B19-AA0A9541E7D5}"/>
          </ac:spMkLst>
        </pc:spChg>
        <pc:picChg chg="add mod">
          <ac:chgData name="Nguyen Van Thanh" userId="397c937a-6631-46d4-ab7f-15d71e973788" providerId="ADAL" clId="{7E6E341D-C52F-41D8-826A-790076E2AFBB}" dt="2021-07-16T06:18:55.281" v="1" actId="1076"/>
          <ac:picMkLst>
            <pc:docMk/>
            <pc:sldMk cId="1086467518" sldId="257"/>
            <ac:picMk id="4" creationId="{B852B314-4BA7-4D37-BDC3-59EEBBA67C1F}"/>
          </ac:picMkLst>
        </pc:picChg>
      </pc:sldChg>
      <pc:sldChg chg="addSp delSp modSp mod setBg modNotesTx">
        <pc:chgData name="Nguyen Van Thanh" userId="397c937a-6631-46d4-ab7f-15d71e973788" providerId="ADAL" clId="{7E6E341D-C52F-41D8-826A-790076E2AFBB}" dt="2021-08-29T03:11:29.150" v="1625" actId="21"/>
        <pc:sldMkLst>
          <pc:docMk/>
          <pc:sldMk cId="1996080462" sldId="258"/>
        </pc:sldMkLst>
        <pc:picChg chg="add del mod">
          <ac:chgData name="Nguyen Van Thanh" userId="397c937a-6631-46d4-ab7f-15d71e973788" providerId="ADAL" clId="{7E6E341D-C52F-41D8-826A-790076E2AFBB}" dt="2021-08-29T03:11:29.150" v="1625" actId="21"/>
          <ac:picMkLst>
            <pc:docMk/>
            <pc:sldMk cId="1996080462" sldId="258"/>
            <ac:picMk id="4" creationId="{5E8F4F6C-E863-4998-8621-AF8A3210C518}"/>
          </ac:picMkLst>
        </pc:picChg>
        <pc:picChg chg="add mod">
          <ac:chgData name="Nguyen Van Thanh" userId="397c937a-6631-46d4-ab7f-15d71e973788" providerId="ADAL" clId="{7E6E341D-C52F-41D8-826A-790076E2AFBB}" dt="2021-08-29T02:24:55.465" v="622" actId="1076"/>
          <ac:picMkLst>
            <pc:docMk/>
            <pc:sldMk cId="1996080462" sldId="258"/>
            <ac:picMk id="5" creationId="{F6320513-E23C-4FC5-9E51-25DCD16DC956}"/>
          </ac:picMkLst>
        </pc:picChg>
      </pc:sldChg>
      <pc:sldChg chg="addSp modSp mod modNotesTx">
        <pc:chgData name="Nguyen Van Thanh" userId="397c937a-6631-46d4-ab7f-15d71e973788" providerId="ADAL" clId="{7E6E341D-C52F-41D8-826A-790076E2AFBB}" dt="2021-07-16T06:40:00.968" v="12" actId="20577"/>
        <pc:sldMkLst>
          <pc:docMk/>
          <pc:sldMk cId="3474990572" sldId="259"/>
        </pc:sldMkLst>
        <pc:picChg chg="add mod">
          <ac:chgData name="Nguyen Van Thanh" userId="397c937a-6631-46d4-ab7f-15d71e973788" providerId="ADAL" clId="{7E6E341D-C52F-41D8-826A-790076E2AFBB}" dt="2021-07-16T06:20:50.763" v="5" actId="1076"/>
          <ac:picMkLst>
            <pc:docMk/>
            <pc:sldMk cId="3474990572" sldId="259"/>
            <ac:picMk id="4" creationId="{95C18AE4-6C21-4E98-8DE7-3970BCE8727C}"/>
          </ac:picMkLst>
        </pc:picChg>
      </pc:sldChg>
      <pc:sldChg chg="addSp modSp mod modNotesTx">
        <pc:chgData name="Nguyen Van Thanh" userId="397c937a-6631-46d4-ab7f-15d71e973788" providerId="ADAL" clId="{7E6E341D-C52F-41D8-826A-790076E2AFBB}" dt="2021-07-16T06:40:23.404" v="13" actId="20577"/>
        <pc:sldMkLst>
          <pc:docMk/>
          <pc:sldMk cId="1997581906" sldId="260"/>
        </pc:sldMkLst>
        <pc:picChg chg="add mod">
          <ac:chgData name="Nguyen Van Thanh" userId="397c937a-6631-46d4-ab7f-15d71e973788" providerId="ADAL" clId="{7E6E341D-C52F-41D8-826A-790076E2AFBB}" dt="2021-07-16T06:26:18.085" v="7" actId="1076"/>
          <ac:picMkLst>
            <pc:docMk/>
            <pc:sldMk cId="1997581906" sldId="260"/>
            <ac:picMk id="4" creationId="{EBAADC13-3F51-48B4-B8B6-BD7DC18BE352}"/>
          </ac:picMkLst>
        </pc:picChg>
      </pc:sldChg>
      <pc:sldChg chg="addSp modSp mod modNotesTx">
        <pc:chgData name="Nguyen Van Thanh" userId="397c937a-6631-46d4-ab7f-15d71e973788" providerId="ADAL" clId="{7E6E341D-C52F-41D8-826A-790076E2AFBB}" dt="2021-07-16T06:40:33.562" v="14" actId="20577"/>
        <pc:sldMkLst>
          <pc:docMk/>
          <pc:sldMk cId="1168184266" sldId="263"/>
        </pc:sldMkLst>
        <pc:picChg chg="add mod">
          <ac:chgData name="Nguyen Van Thanh" userId="397c937a-6631-46d4-ab7f-15d71e973788" providerId="ADAL" clId="{7E6E341D-C52F-41D8-826A-790076E2AFBB}" dt="2021-07-16T06:29:11.608" v="9" actId="1076"/>
          <ac:picMkLst>
            <pc:docMk/>
            <pc:sldMk cId="1168184266" sldId="263"/>
            <ac:picMk id="4" creationId="{4231B3DF-5F12-431D-8E58-DF0EB22561C6}"/>
          </ac:picMkLst>
        </pc:picChg>
      </pc:sldChg>
      <pc:sldChg chg="addSp modSp mod modNotesTx">
        <pc:chgData name="Nguyen Van Thanh" userId="397c937a-6631-46d4-ab7f-15d71e973788" providerId="ADAL" clId="{7E6E341D-C52F-41D8-826A-790076E2AFBB}" dt="2021-07-16T13:29:15.264" v="597" actId="13926"/>
        <pc:sldMkLst>
          <pc:docMk/>
          <pc:sldMk cId="1378153040" sldId="264"/>
        </pc:sldMkLst>
        <pc:spChg chg="mod">
          <ac:chgData name="Nguyen Van Thanh" userId="397c937a-6631-46d4-ab7f-15d71e973788" providerId="ADAL" clId="{7E6E341D-C52F-41D8-826A-790076E2AFBB}" dt="2021-07-16T13:29:15.264" v="597" actId="13926"/>
          <ac:spMkLst>
            <pc:docMk/>
            <pc:sldMk cId="1378153040" sldId="264"/>
            <ac:spMk id="2" creationId="{E75B9264-5611-420E-8B19-AA0A9541E7D5}"/>
          </ac:spMkLst>
        </pc:spChg>
        <pc:picChg chg="add mod">
          <ac:chgData name="Nguyen Van Thanh" userId="397c937a-6631-46d4-ab7f-15d71e973788" providerId="ADAL" clId="{7E6E341D-C52F-41D8-826A-790076E2AFBB}" dt="2021-07-16T07:01:52.540" v="15"/>
          <ac:picMkLst>
            <pc:docMk/>
            <pc:sldMk cId="1378153040" sldId="264"/>
            <ac:picMk id="3" creationId="{55AC26DD-4433-4929-9FF4-C4D6B70CBBDB}"/>
          </ac:picMkLst>
        </pc:picChg>
      </pc:sldChg>
      <pc:sldChg chg="addSp delSp modSp mod modNotesTx">
        <pc:chgData name="Nguyen Van Thanh" userId="397c937a-6631-46d4-ab7f-15d71e973788" providerId="ADAL" clId="{7E6E341D-C52F-41D8-826A-790076E2AFBB}" dt="2021-08-29T03:26:31.706" v="2280" actId="20577"/>
        <pc:sldMkLst>
          <pc:docMk/>
          <pc:sldMk cId="2634271260" sldId="279"/>
        </pc:sldMkLst>
        <pc:spChg chg="add mod">
          <ac:chgData name="Nguyen Van Thanh" userId="397c937a-6631-46d4-ab7f-15d71e973788" providerId="ADAL" clId="{7E6E341D-C52F-41D8-826A-790076E2AFBB}" dt="2021-07-16T13:08:47.413" v="548" actId="14100"/>
          <ac:spMkLst>
            <pc:docMk/>
            <pc:sldMk cId="2634271260" sldId="279"/>
            <ac:spMk id="4" creationId="{47B1A7D0-73B6-4AE9-980D-14B2A2F5EA11}"/>
          </ac:spMkLst>
        </pc:spChg>
        <pc:spChg chg="add del mod">
          <ac:chgData name="Nguyen Van Thanh" userId="397c937a-6631-46d4-ab7f-15d71e973788" providerId="ADAL" clId="{7E6E341D-C52F-41D8-826A-790076E2AFBB}" dt="2021-07-16T13:15:56.510" v="557" actId="21"/>
          <ac:spMkLst>
            <pc:docMk/>
            <pc:sldMk cId="2634271260" sldId="279"/>
            <ac:spMk id="6" creationId="{A74FC7ED-F128-4808-9AA9-34445B665751}"/>
          </ac:spMkLst>
        </pc:spChg>
      </pc:sldChg>
      <pc:sldChg chg="addSp modSp mod modNotesTx">
        <pc:chgData name="Nguyen Van Thanh" userId="397c937a-6631-46d4-ab7f-15d71e973788" providerId="ADAL" clId="{7E6E341D-C52F-41D8-826A-790076E2AFBB}" dt="2021-08-29T03:25:23.261" v="2279" actId="20577"/>
        <pc:sldMkLst>
          <pc:docMk/>
          <pc:sldMk cId="2261121165" sldId="280"/>
        </pc:sldMkLst>
        <pc:spChg chg="mod">
          <ac:chgData name="Nguyen Van Thanh" userId="397c937a-6631-46d4-ab7f-15d71e973788" providerId="ADAL" clId="{7E6E341D-C52F-41D8-826A-790076E2AFBB}" dt="2021-07-16T13:02:32.139" v="538" actId="13926"/>
          <ac:spMkLst>
            <pc:docMk/>
            <pc:sldMk cId="2261121165" sldId="280"/>
            <ac:spMk id="2" creationId="{E75B9264-5611-420E-8B19-AA0A9541E7D5}"/>
          </ac:spMkLst>
        </pc:spChg>
        <pc:spChg chg="add mod">
          <ac:chgData name="Nguyen Van Thanh" userId="397c937a-6631-46d4-ab7f-15d71e973788" providerId="ADAL" clId="{7E6E341D-C52F-41D8-826A-790076E2AFBB}" dt="2021-07-16T13:02:18.549" v="518" actId="14100"/>
          <ac:spMkLst>
            <pc:docMk/>
            <pc:sldMk cId="2261121165" sldId="280"/>
            <ac:spMk id="4" creationId="{1A7AD5D5-FCDC-40E1-B1F4-0F5A69D76BB5}"/>
          </ac:spMkLst>
        </pc:spChg>
        <pc:spChg chg="add mod">
          <ac:chgData name="Nguyen Van Thanh" userId="397c937a-6631-46d4-ab7f-15d71e973788" providerId="ADAL" clId="{7E6E341D-C52F-41D8-826A-790076E2AFBB}" dt="2021-07-16T13:07:16.167" v="542" actId="14100"/>
          <ac:spMkLst>
            <pc:docMk/>
            <pc:sldMk cId="2261121165" sldId="280"/>
            <ac:spMk id="6" creationId="{98DC69E0-038C-4CD9-AB81-939B0E1F2A2C}"/>
          </ac:spMkLst>
        </pc:spChg>
      </pc:sldChg>
      <pc:sldChg chg="addSp modSp mod modNotesTx">
        <pc:chgData name="Nguyen Van Thanh" userId="397c937a-6631-46d4-ab7f-15d71e973788" providerId="ADAL" clId="{7E6E341D-C52F-41D8-826A-790076E2AFBB}" dt="2021-07-16T12:59:02.055" v="515" actId="13926"/>
        <pc:sldMkLst>
          <pc:docMk/>
          <pc:sldMk cId="786941145" sldId="281"/>
        </pc:sldMkLst>
        <pc:spChg chg="mod">
          <ac:chgData name="Nguyen Van Thanh" userId="397c937a-6631-46d4-ab7f-15d71e973788" providerId="ADAL" clId="{7E6E341D-C52F-41D8-826A-790076E2AFBB}" dt="2021-07-16T12:59:02.055" v="515" actId="13926"/>
          <ac:spMkLst>
            <pc:docMk/>
            <pc:sldMk cId="786941145" sldId="281"/>
            <ac:spMk id="2" creationId="{E75B9264-5611-420E-8B19-AA0A9541E7D5}"/>
          </ac:spMkLst>
        </pc:spChg>
        <pc:spChg chg="add mod">
          <ac:chgData name="Nguyen Van Thanh" userId="397c937a-6631-46d4-ab7f-15d71e973788" providerId="ADAL" clId="{7E6E341D-C52F-41D8-826A-790076E2AFBB}" dt="2021-07-16T12:58:40.240" v="492" actId="14100"/>
          <ac:spMkLst>
            <pc:docMk/>
            <pc:sldMk cId="786941145" sldId="281"/>
            <ac:spMk id="4" creationId="{C4DA8E30-F494-4753-AE44-99A1EE5F5343}"/>
          </ac:spMkLst>
        </pc:spChg>
      </pc:sldChg>
      <pc:sldChg chg="addSp delSp modSp mod modNotesTx">
        <pc:chgData name="Nguyen Van Thanh" userId="397c937a-6631-46d4-ab7f-15d71e973788" providerId="ADAL" clId="{7E6E341D-C52F-41D8-826A-790076E2AFBB}" dt="2021-07-16T12:58:32.192" v="489" actId="478"/>
        <pc:sldMkLst>
          <pc:docMk/>
          <pc:sldMk cId="187190613" sldId="282"/>
        </pc:sldMkLst>
        <pc:spChg chg="mod">
          <ac:chgData name="Nguyen Van Thanh" userId="397c937a-6631-46d4-ab7f-15d71e973788" providerId="ADAL" clId="{7E6E341D-C52F-41D8-826A-790076E2AFBB}" dt="2021-07-16T12:31:28.258" v="485" actId="13926"/>
          <ac:spMkLst>
            <pc:docMk/>
            <pc:sldMk cId="187190613" sldId="282"/>
            <ac:spMk id="2" creationId="{E75B9264-5611-420E-8B19-AA0A9541E7D5}"/>
          </ac:spMkLst>
        </pc:spChg>
        <pc:spChg chg="add mod">
          <ac:chgData name="Nguyen Van Thanh" userId="397c937a-6631-46d4-ab7f-15d71e973788" providerId="ADAL" clId="{7E6E341D-C52F-41D8-826A-790076E2AFBB}" dt="2021-07-16T12:31:17.234" v="474" actId="14100"/>
          <ac:spMkLst>
            <pc:docMk/>
            <pc:sldMk cId="187190613" sldId="282"/>
            <ac:spMk id="4" creationId="{C3BACCAE-1699-4BC9-892E-4462D94E5331}"/>
          </ac:spMkLst>
        </pc:spChg>
        <pc:spChg chg="add del mod">
          <ac:chgData name="Nguyen Van Thanh" userId="397c937a-6631-46d4-ab7f-15d71e973788" providerId="ADAL" clId="{7E6E341D-C52F-41D8-826A-790076E2AFBB}" dt="2021-07-16T12:58:32.192" v="489" actId="478"/>
          <ac:spMkLst>
            <pc:docMk/>
            <pc:sldMk cId="187190613" sldId="282"/>
            <ac:spMk id="6" creationId="{5FCFEECA-BCA0-4FCA-94BF-57B2E98A5BDA}"/>
          </ac:spMkLst>
        </pc:spChg>
      </pc:sldChg>
      <pc:sldChg chg="addSp modSp mod">
        <pc:chgData name="Nguyen Van Thanh" userId="397c937a-6631-46d4-ab7f-15d71e973788" providerId="ADAL" clId="{7E6E341D-C52F-41D8-826A-790076E2AFBB}" dt="2021-07-16T12:30:59.379" v="469" actId="13926"/>
        <pc:sldMkLst>
          <pc:docMk/>
          <pc:sldMk cId="1284609791" sldId="283"/>
        </pc:sldMkLst>
        <pc:spChg chg="mod">
          <ac:chgData name="Nguyen Van Thanh" userId="397c937a-6631-46d4-ab7f-15d71e973788" providerId="ADAL" clId="{7E6E341D-C52F-41D8-826A-790076E2AFBB}" dt="2021-07-16T12:30:59.379" v="469" actId="13926"/>
          <ac:spMkLst>
            <pc:docMk/>
            <pc:sldMk cId="1284609791" sldId="283"/>
            <ac:spMk id="2" creationId="{E75B9264-5611-420E-8B19-AA0A9541E7D5}"/>
          </ac:spMkLst>
        </pc:spChg>
        <pc:picChg chg="add mod">
          <ac:chgData name="Nguyen Van Thanh" userId="397c937a-6631-46d4-ab7f-15d71e973788" providerId="ADAL" clId="{7E6E341D-C52F-41D8-826A-790076E2AFBB}" dt="2021-07-16T12:20:02.311" v="461" actId="14100"/>
          <ac:picMkLst>
            <pc:docMk/>
            <pc:sldMk cId="1284609791" sldId="283"/>
            <ac:picMk id="4" creationId="{2CF035F7-461A-4C07-A686-C787AB906767}"/>
          </ac:picMkLst>
        </pc:picChg>
      </pc:sldChg>
      <pc:sldChg chg="addSp modSp mod modNotesTx">
        <pc:chgData name="Nguyen Van Thanh" userId="397c937a-6631-46d4-ab7f-15d71e973788" providerId="ADAL" clId="{7E6E341D-C52F-41D8-826A-790076E2AFBB}" dt="2021-07-16T12:31:07.923" v="471" actId="13926"/>
        <pc:sldMkLst>
          <pc:docMk/>
          <pc:sldMk cId="1853901236" sldId="284"/>
        </pc:sldMkLst>
        <pc:spChg chg="mod">
          <ac:chgData name="Nguyen Van Thanh" userId="397c937a-6631-46d4-ab7f-15d71e973788" providerId="ADAL" clId="{7E6E341D-C52F-41D8-826A-790076E2AFBB}" dt="2021-07-16T12:31:07.923" v="471" actId="13926"/>
          <ac:spMkLst>
            <pc:docMk/>
            <pc:sldMk cId="1853901236" sldId="284"/>
            <ac:spMk id="2" creationId="{E75B9264-5611-420E-8B19-AA0A9541E7D5}"/>
          </ac:spMkLst>
        </pc:spChg>
        <pc:spChg chg="add mod">
          <ac:chgData name="Nguyen Van Thanh" userId="397c937a-6631-46d4-ab7f-15d71e973788" providerId="ADAL" clId="{7E6E341D-C52F-41D8-826A-790076E2AFBB}" dt="2021-07-16T12:08:02.216" v="438" actId="14100"/>
          <ac:spMkLst>
            <pc:docMk/>
            <pc:sldMk cId="1853901236" sldId="284"/>
            <ac:spMk id="4" creationId="{17BE4481-9D89-4AAC-8B34-1635082D503B}"/>
          </ac:spMkLst>
        </pc:spChg>
        <pc:spChg chg="add mod">
          <ac:chgData name="Nguyen Van Thanh" userId="397c937a-6631-46d4-ab7f-15d71e973788" providerId="ADAL" clId="{7E6E341D-C52F-41D8-826A-790076E2AFBB}" dt="2021-07-16T12:14:35.770" v="456" actId="14100"/>
          <ac:spMkLst>
            <pc:docMk/>
            <pc:sldMk cId="1853901236" sldId="284"/>
            <ac:spMk id="6" creationId="{42918F73-1F07-47C1-B5A7-005BBE8B81EF}"/>
          </ac:spMkLst>
        </pc:spChg>
      </pc:sldChg>
      <pc:sldChg chg="addSp modSp mod modNotesTx">
        <pc:chgData name="Nguyen Van Thanh" userId="397c937a-6631-46d4-ab7f-15d71e973788" providerId="ADAL" clId="{7E6E341D-C52F-41D8-826A-790076E2AFBB}" dt="2021-08-03T14:14:44.787" v="614" actId="14100"/>
        <pc:sldMkLst>
          <pc:docMk/>
          <pc:sldMk cId="1997850253" sldId="285"/>
        </pc:sldMkLst>
        <pc:spChg chg="mod">
          <ac:chgData name="Nguyen Van Thanh" userId="397c937a-6631-46d4-ab7f-15d71e973788" providerId="ADAL" clId="{7E6E341D-C52F-41D8-826A-790076E2AFBB}" dt="2021-07-16T13:27:43.777" v="559" actId="13926"/>
          <ac:spMkLst>
            <pc:docMk/>
            <pc:sldMk cId="1997850253" sldId="285"/>
            <ac:spMk id="2" creationId="{E75B9264-5611-420E-8B19-AA0A9541E7D5}"/>
          </ac:spMkLst>
        </pc:spChg>
        <pc:spChg chg="add mod">
          <ac:chgData name="Nguyen Van Thanh" userId="397c937a-6631-46d4-ab7f-15d71e973788" providerId="ADAL" clId="{7E6E341D-C52F-41D8-826A-790076E2AFBB}" dt="2021-08-03T14:14:44.787" v="614" actId="14100"/>
          <ac:spMkLst>
            <pc:docMk/>
            <pc:sldMk cId="1997850253" sldId="285"/>
            <ac:spMk id="4" creationId="{28FD9874-6675-4011-9901-A24B76AC5469}"/>
          </ac:spMkLst>
        </pc:spChg>
      </pc:sldChg>
      <pc:sldChg chg="addSp modSp mod modNotesTx">
        <pc:chgData name="Nguyen Van Thanh" userId="397c937a-6631-46d4-ab7f-15d71e973788" providerId="ADAL" clId="{7E6E341D-C52F-41D8-826A-790076E2AFBB}" dt="2021-08-03T14:12:46.029" v="608" actId="14100"/>
        <pc:sldMkLst>
          <pc:docMk/>
          <pc:sldMk cId="4010835568" sldId="286"/>
        </pc:sldMkLst>
        <pc:spChg chg="mod">
          <ac:chgData name="Nguyen Van Thanh" userId="397c937a-6631-46d4-ab7f-15d71e973788" providerId="ADAL" clId="{7E6E341D-C52F-41D8-826A-790076E2AFBB}" dt="2021-08-03T14:12:46.029" v="608" actId="14100"/>
          <ac:spMkLst>
            <pc:docMk/>
            <pc:sldMk cId="4010835568" sldId="286"/>
            <ac:spMk id="2" creationId="{E75B9264-5611-420E-8B19-AA0A9541E7D5}"/>
          </ac:spMkLst>
        </pc:spChg>
        <pc:spChg chg="add mod">
          <ac:chgData name="Nguyen Van Thanh" userId="397c937a-6631-46d4-ab7f-15d71e973788" providerId="ADAL" clId="{7E6E341D-C52F-41D8-826A-790076E2AFBB}" dt="2021-07-16T10:37:42.577" v="405" actId="14100"/>
          <ac:spMkLst>
            <pc:docMk/>
            <pc:sldMk cId="4010835568" sldId="286"/>
            <ac:spMk id="4" creationId="{7ABD9C80-22DA-428D-87BE-EDA4CD0710CA}"/>
          </ac:spMkLst>
        </pc:spChg>
      </pc:sldChg>
      <pc:sldChg chg="addSp modSp mod modNotesTx">
        <pc:chgData name="Nguyen Van Thanh" userId="397c937a-6631-46d4-ab7f-15d71e973788" providerId="ADAL" clId="{7E6E341D-C52F-41D8-826A-790076E2AFBB}" dt="2021-07-16T13:28:00.674" v="565" actId="13926"/>
        <pc:sldMkLst>
          <pc:docMk/>
          <pc:sldMk cId="2872435527" sldId="287"/>
        </pc:sldMkLst>
        <pc:spChg chg="mod">
          <ac:chgData name="Nguyen Van Thanh" userId="397c937a-6631-46d4-ab7f-15d71e973788" providerId="ADAL" clId="{7E6E341D-C52F-41D8-826A-790076E2AFBB}" dt="2021-07-16T13:28:00.674" v="565" actId="13926"/>
          <ac:spMkLst>
            <pc:docMk/>
            <pc:sldMk cId="2872435527" sldId="287"/>
            <ac:spMk id="2" creationId="{E75B9264-5611-420E-8B19-AA0A9541E7D5}"/>
          </ac:spMkLst>
        </pc:spChg>
        <pc:spChg chg="add mod">
          <ac:chgData name="Nguyen Van Thanh" userId="397c937a-6631-46d4-ab7f-15d71e973788" providerId="ADAL" clId="{7E6E341D-C52F-41D8-826A-790076E2AFBB}" dt="2021-07-16T10:36:14.527" v="402"/>
          <ac:spMkLst>
            <pc:docMk/>
            <pc:sldMk cId="2872435527" sldId="287"/>
            <ac:spMk id="4" creationId="{E9000487-DF2D-442F-840F-1FDFFF053B98}"/>
          </ac:spMkLst>
        </pc:spChg>
      </pc:sldChg>
      <pc:sldChg chg="addSp modSp mod modNotesTx">
        <pc:chgData name="Nguyen Van Thanh" userId="397c937a-6631-46d4-ab7f-15d71e973788" providerId="ADAL" clId="{7E6E341D-C52F-41D8-826A-790076E2AFBB}" dt="2021-08-29T03:20:18.370" v="2277" actId="20577"/>
        <pc:sldMkLst>
          <pc:docMk/>
          <pc:sldMk cId="981325988" sldId="288"/>
        </pc:sldMkLst>
        <pc:spChg chg="mod">
          <ac:chgData name="Nguyen Van Thanh" userId="397c937a-6631-46d4-ab7f-15d71e973788" providerId="ADAL" clId="{7E6E341D-C52F-41D8-826A-790076E2AFBB}" dt="2021-07-16T13:28:06.256" v="568" actId="13926"/>
          <ac:spMkLst>
            <pc:docMk/>
            <pc:sldMk cId="981325988" sldId="288"/>
            <ac:spMk id="2" creationId="{E75B9264-5611-420E-8B19-AA0A9541E7D5}"/>
          </ac:spMkLst>
        </pc:spChg>
        <pc:picChg chg="add mod">
          <ac:chgData name="Nguyen Van Thanh" userId="397c937a-6631-46d4-ab7f-15d71e973788" providerId="ADAL" clId="{7E6E341D-C52F-41D8-826A-790076E2AFBB}" dt="2021-07-16T10:23:25.887" v="386" actId="1076"/>
          <ac:picMkLst>
            <pc:docMk/>
            <pc:sldMk cId="981325988" sldId="288"/>
            <ac:picMk id="4" creationId="{CD4187ED-1876-4F6A-BFE5-AF204FD2400C}"/>
          </ac:picMkLst>
        </pc:picChg>
      </pc:sldChg>
      <pc:sldChg chg="addSp modSp mod modNotesTx">
        <pc:chgData name="Nguyen Van Thanh" userId="397c937a-6631-46d4-ab7f-15d71e973788" providerId="ADAL" clId="{7E6E341D-C52F-41D8-826A-790076E2AFBB}" dt="2021-07-16T10:16:03.389" v="363" actId="20577"/>
        <pc:sldMkLst>
          <pc:docMk/>
          <pc:sldMk cId="3947818829" sldId="289"/>
        </pc:sldMkLst>
        <pc:spChg chg="add mod">
          <ac:chgData name="Nguyen Van Thanh" userId="397c937a-6631-46d4-ab7f-15d71e973788" providerId="ADAL" clId="{7E6E341D-C52F-41D8-826A-790076E2AFBB}" dt="2021-07-16T10:15:54.982" v="362" actId="14100"/>
          <ac:spMkLst>
            <pc:docMk/>
            <pc:sldMk cId="3947818829" sldId="289"/>
            <ac:spMk id="4" creationId="{7C838133-5674-45A7-AEB0-2DBD444736AF}"/>
          </ac:spMkLst>
        </pc:spChg>
      </pc:sldChg>
      <pc:sldChg chg="addSp modSp mod modNotesTx">
        <pc:chgData name="Nguyen Van Thanh" userId="397c937a-6631-46d4-ab7f-15d71e973788" providerId="ADAL" clId="{7E6E341D-C52F-41D8-826A-790076E2AFBB}" dt="2021-07-16T09:57:10.875" v="359" actId="20577"/>
        <pc:sldMkLst>
          <pc:docMk/>
          <pc:sldMk cId="3621639211" sldId="290"/>
        </pc:sldMkLst>
        <pc:spChg chg="add mod">
          <ac:chgData name="Nguyen Van Thanh" userId="397c937a-6631-46d4-ab7f-15d71e973788" providerId="ADAL" clId="{7E6E341D-C52F-41D8-826A-790076E2AFBB}" dt="2021-07-16T09:57:06.404" v="358" actId="14100"/>
          <ac:spMkLst>
            <pc:docMk/>
            <pc:sldMk cId="3621639211" sldId="290"/>
            <ac:spMk id="4" creationId="{49A226DF-CF59-49EE-A159-D30C9B3825D9}"/>
          </ac:spMkLst>
        </pc:spChg>
      </pc:sldChg>
      <pc:sldChg chg="addSp modSp mod modNotesTx">
        <pc:chgData name="Nguyen Van Thanh" userId="397c937a-6631-46d4-ab7f-15d71e973788" providerId="ADAL" clId="{7E6E341D-C52F-41D8-826A-790076E2AFBB}" dt="2021-07-16T13:28:13.191" v="571" actId="13926"/>
        <pc:sldMkLst>
          <pc:docMk/>
          <pc:sldMk cId="634112085" sldId="291"/>
        </pc:sldMkLst>
        <pc:spChg chg="mod">
          <ac:chgData name="Nguyen Van Thanh" userId="397c937a-6631-46d4-ab7f-15d71e973788" providerId="ADAL" clId="{7E6E341D-C52F-41D8-826A-790076E2AFBB}" dt="2021-07-16T13:28:13.191" v="571" actId="13926"/>
          <ac:spMkLst>
            <pc:docMk/>
            <pc:sldMk cId="634112085" sldId="291"/>
            <ac:spMk id="2" creationId="{E75B9264-5611-420E-8B19-AA0A9541E7D5}"/>
          </ac:spMkLst>
        </pc:spChg>
        <pc:spChg chg="add mod">
          <ac:chgData name="Nguyen Van Thanh" userId="397c937a-6631-46d4-ab7f-15d71e973788" providerId="ADAL" clId="{7E6E341D-C52F-41D8-826A-790076E2AFBB}" dt="2021-07-16T09:51:40.963" v="348" actId="14100"/>
          <ac:spMkLst>
            <pc:docMk/>
            <pc:sldMk cId="634112085" sldId="291"/>
            <ac:spMk id="4" creationId="{95AF426E-0F33-4498-A01B-D9A2B6F015D5}"/>
          </ac:spMkLst>
        </pc:spChg>
      </pc:sldChg>
      <pc:sldChg chg="addSp modSp mod modNotesTx">
        <pc:chgData name="Nguyen Van Thanh" userId="397c937a-6631-46d4-ab7f-15d71e973788" providerId="ADAL" clId="{7E6E341D-C52F-41D8-826A-790076E2AFBB}" dt="2021-08-29T03:16:24.418" v="2276" actId="255"/>
        <pc:sldMkLst>
          <pc:docMk/>
          <pc:sldMk cId="2206181814" sldId="292"/>
        </pc:sldMkLst>
        <pc:spChg chg="mod">
          <ac:chgData name="Nguyen Van Thanh" userId="397c937a-6631-46d4-ab7f-15d71e973788" providerId="ADAL" clId="{7E6E341D-C52F-41D8-826A-790076E2AFBB}" dt="2021-08-29T03:16:24.418" v="2276" actId="255"/>
          <ac:spMkLst>
            <pc:docMk/>
            <pc:sldMk cId="2206181814" sldId="292"/>
            <ac:spMk id="2" creationId="{E75B9264-5611-420E-8B19-AA0A9541E7D5}"/>
          </ac:spMkLst>
        </pc:spChg>
        <pc:picChg chg="add mod">
          <ac:chgData name="Nguyen Van Thanh" userId="397c937a-6631-46d4-ab7f-15d71e973788" providerId="ADAL" clId="{7E6E341D-C52F-41D8-826A-790076E2AFBB}" dt="2021-07-16T09:36:27.452" v="335" actId="1076"/>
          <ac:picMkLst>
            <pc:docMk/>
            <pc:sldMk cId="2206181814" sldId="292"/>
            <ac:picMk id="4" creationId="{29F4004A-F713-4793-B16C-D6001EBE206A}"/>
          </ac:picMkLst>
        </pc:picChg>
        <pc:picChg chg="add mod">
          <ac:chgData name="Nguyen Van Thanh" userId="397c937a-6631-46d4-ab7f-15d71e973788" providerId="ADAL" clId="{7E6E341D-C52F-41D8-826A-790076E2AFBB}" dt="2021-08-29T03:11:46.906" v="1628" actId="1076"/>
          <ac:picMkLst>
            <pc:docMk/>
            <pc:sldMk cId="2206181814" sldId="292"/>
            <ac:picMk id="5" creationId="{F2473CF7-7978-471D-A259-908D8BCBDE69}"/>
          </ac:picMkLst>
        </pc:picChg>
      </pc:sldChg>
      <pc:sldChg chg="addSp modSp mod modNotesTx">
        <pc:chgData name="Nguyen Van Thanh" userId="397c937a-6631-46d4-ab7f-15d71e973788" providerId="ADAL" clId="{7E6E341D-C52F-41D8-826A-790076E2AFBB}" dt="2021-07-16T09:36:05.317" v="333" actId="20577"/>
        <pc:sldMkLst>
          <pc:docMk/>
          <pc:sldMk cId="4028804718" sldId="293"/>
        </pc:sldMkLst>
        <pc:picChg chg="add mod">
          <ac:chgData name="Nguyen Van Thanh" userId="397c937a-6631-46d4-ab7f-15d71e973788" providerId="ADAL" clId="{7E6E341D-C52F-41D8-826A-790076E2AFBB}" dt="2021-07-16T09:35:10.912" v="328" actId="1076"/>
          <ac:picMkLst>
            <pc:docMk/>
            <pc:sldMk cId="4028804718" sldId="293"/>
            <ac:picMk id="4" creationId="{364F97E9-D71B-4A8B-B52D-7E817F0D001E}"/>
          </ac:picMkLst>
        </pc:picChg>
        <pc:picChg chg="add mod">
          <ac:chgData name="Nguyen Van Thanh" userId="397c937a-6631-46d4-ab7f-15d71e973788" providerId="ADAL" clId="{7E6E341D-C52F-41D8-826A-790076E2AFBB}" dt="2021-07-16T09:35:24.028" v="330" actId="1076"/>
          <ac:picMkLst>
            <pc:docMk/>
            <pc:sldMk cId="4028804718" sldId="293"/>
            <ac:picMk id="6" creationId="{9F03C813-2F3F-4D27-ADD5-18E26BC440E6}"/>
          </ac:picMkLst>
        </pc:picChg>
      </pc:sldChg>
      <pc:sldChg chg="addSp modSp mod modNotesTx">
        <pc:chgData name="Nguyen Van Thanh" userId="397c937a-6631-46d4-ab7f-15d71e973788" providerId="ADAL" clId="{7E6E341D-C52F-41D8-826A-790076E2AFBB}" dt="2021-08-29T03:09:57.209" v="1623" actId="20577"/>
        <pc:sldMkLst>
          <pc:docMk/>
          <pc:sldMk cId="1777541146" sldId="294"/>
        </pc:sldMkLst>
        <pc:spChg chg="mod">
          <ac:chgData name="Nguyen Van Thanh" userId="397c937a-6631-46d4-ab7f-15d71e973788" providerId="ADAL" clId="{7E6E341D-C52F-41D8-826A-790076E2AFBB}" dt="2021-07-16T13:28:18.719" v="573" actId="113"/>
          <ac:spMkLst>
            <pc:docMk/>
            <pc:sldMk cId="1777541146" sldId="294"/>
            <ac:spMk id="2" creationId="{E75B9264-5611-420E-8B19-AA0A9541E7D5}"/>
          </ac:spMkLst>
        </pc:spChg>
        <pc:picChg chg="add mod">
          <ac:chgData name="Nguyen Van Thanh" userId="397c937a-6631-46d4-ab7f-15d71e973788" providerId="ADAL" clId="{7E6E341D-C52F-41D8-826A-790076E2AFBB}" dt="2021-07-16T09:33:40.108" v="304" actId="1076"/>
          <ac:picMkLst>
            <pc:docMk/>
            <pc:sldMk cId="1777541146" sldId="294"/>
            <ac:picMk id="4" creationId="{DC432A33-C00F-49E0-B09E-83D944E9EB24}"/>
          </ac:picMkLst>
        </pc:picChg>
      </pc:sldChg>
      <pc:sldChg chg="addSp modSp mod modNotesTx">
        <pc:chgData name="Nguyen Van Thanh" userId="397c937a-6631-46d4-ab7f-15d71e973788" providerId="ADAL" clId="{7E6E341D-C52F-41D8-826A-790076E2AFBB}" dt="2021-07-16T09:26:39.642" v="300" actId="20577"/>
        <pc:sldMkLst>
          <pc:docMk/>
          <pc:sldMk cId="228542250" sldId="295"/>
        </pc:sldMkLst>
        <pc:picChg chg="add mod">
          <ac:chgData name="Nguyen Van Thanh" userId="397c937a-6631-46d4-ab7f-15d71e973788" providerId="ADAL" clId="{7E6E341D-C52F-41D8-826A-790076E2AFBB}" dt="2021-07-16T09:26:26.828" v="299" actId="1076"/>
          <ac:picMkLst>
            <pc:docMk/>
            <pc:sldMk cId="228542250" sldId="295"/>
            <ac:picMk id="4" creationId="{2F04DD8A-8F2B-4A00-B2B2-84E746844378}"/>
          </ac:picMkLst>
        </pc:picChg>
      </pc:sldChg>
      <pc:sldChg chg="addSp modSp mod modNotesTx">
        <pc:chgData name="Nguyen Van Thanh" userId="397c937a-6631-46d4-ab7f-15d71e973788" providerId="ADAL" clId="{7E6E341D-C52F-41D8-826A-790076E2AFBB}" dt="2021-07-16T09:26:06.664" v="297" actId="20577"/>
        <pc:sldMkLst>
          <pc:docMk/>
          <pc:sldMk cId="1274025116" sldId="296"/>
        </pc:sldMkLst>
        <pc:picChg chg="add mod">
          <ac:chgData name="Nguyen Van Thanh" userId="397c937a-6631-46d4-ab7f-15d71e973788" providerId="ADAL" clId="{7E6E341D-C52F-41D8-826A-790076E2AFBB}" dt="2021-07-16T09:25:08.947" v="296" actId="1076"/>
          <ac:picMkLst>
            <pc:docMk/>
            <pc:sldMk cId="1274025116" sldId="296"/>
            <ac:picMk id="4" creationId="{96F46C88-AE1E-4986-ACF6-D83FF353BBB4}"/>
          </ac:picMkLst>
        </pc:picChg>
      </pc:sldChg>
      <pc:sldChg chg="addSp modSp mod modNotesTx">
        <pc:chgData name="Nguyen Van Thanh" userId="397c937a-6631-46d4-ab7f-15d71e973788" providerId="ADAL" clId="{7E6E341D-C52F-41D8-826A-790076E2AFBB}" dt="2021-07-16T09:29:02.241" v="302" actId="20577"/>
        <pc:sldMkLst>
          <pc:docMk/>
          <pc:sldMk cId="2333794900" sldId="297"/>
        </pc:sldMkLst>
        <pc:picChg chg="add mod">
          <ac:chgData name="Nguyen Van Thanh" userId="397c937a-6631-46d4-ab7f-15d71e973788" providerId="ADAL" clId="{7E6E341D-C52F-41D8-826A-790076E2AFBB}" dt="2021-07-16T09:22:52.479" v="290" actId="1076"/>
          <ac:picMkLst>
            <pc:docMk/>
            <pc:sldMk cId="2333794900" sldId="297"/>
            <ac:picMk id="4" creationId="{88DC99A5-6730-41B9-B86E-3D1F2D9E7798}"/>
          </ac:picMkLst>
        </pc:picChg>
        <pc:picChg chg="add mod">
          <ac:chgData name="Nguyen Van Thanh" userId="397c937a-6631-46d4-ab7f-15d71e973788" providerId="ADAL" clId="{7E6E341D-C52F-41D8-826A-790076E2AFBB}" dt="2021-07-16T09:23:15.754" v="293" actId="1076"/>
          <ac:picMkLst>
            <pc:docMk/>
            <pc:sldMk cId="2333794900" sldId="297"/>
            <ac:picMk id="6" creationId="{AAA72D3C-87FA-4C2A-BF15-2C8B4A811A55}"/>
          </ac:picMkLst>
        </pc:picChg>
      </pc:sldChg>
      <pc:sldChg chg="addSp modSp mod modNotesTx">
        <pc:chgData name="Nguyen Van Thanh" userId="397c937a-6631-46d4-ab7f-15d71e973788" providerId="ADAL" clId="{7E6E341D-C52F-41D8-826A-790076E2AFBB}" dt="2021-07-16T13:28:25.034" v="576" actId="13926"/>
        <pc:sldMkLst>
          <pc:docMk/>
          <pc:sldMk cId="2529406105" sldId="298"/>
        </pc:sldMkLst>
        <pc:spChg chg="mod">
          <ac:chgData name="Nguyen Van Thanh" userId="397c937a-6631-46d4-ab7f-15d71e973788" providerId="ADAL" clId="{7E6E341D-C52F-41D8-826A-790076E2AFBB}" dt="2021-07-16T13:28:25.034" v="576" actId="13926"/>
          <ac:spMkLst>
            <pc:docMk/>
            <pc:sldMk cId="2529406105" sldId="298"/>
            <ac:spMk id="2" creationId="{E75B9264-5611-420E-8B19-AA0A9541E7D5}"/>
          </ac:spMkLst>
        </pc:spChg>
        <pc:picChg chg="add mod">
          <ac:chgData name="Nguyen Van Thanh" userId="397c937a-6631-46d4-ab7f-15d71e973788" providerId="ADAL" clId="{7E6E341D-C52F-41D8-826A-790076E2AFBB}" dt="2021-07-16T09:22:20.257" v="286" actId="1076"/>
          <ac:picMkLst>
            <pc:docMk/>
            <pc:sldMk cId="2529406105" sldId="298"/>
            <ac:picMk id="4" creationId="{07FE852D-9513-408A-8DFE-B9D070ACC1DE}"/>
          </ac:picMkLst>
        </pc:picChg>
      </pc:sldChg>
      <pc:sldChg chg="addSp modSp mod modNotesTx">
        <pc:chgData name="Nguyen Van Thanh" userId="397c937a-6631-46d4-ab7f-15d71e973788" providerId="ADAL" clId="{7E6E341D-C52F-41D8-826A-790076E2AFBB}" dt="2021-07-16T13:28:30.024" v="579" actId="13926"/>
        <pc:sldMkLst>
          <pc:docMk/>
          <pc:sldMk cId="4016715205" sldId="299"/>
        </pc:sldMkLst>
        <pc:spChg chg="mod">
          <ac:chgData name="Nguyen Van Thanh" userId="397c937a-6631-46d4-ab7f-15d71e973788" providerId="ADAL" clId="{7E6E341D-C52F-41D8-826A-790076E2AFBB}" dt="2021-07-16T13:28:30.024" v="579" actId="13926"/>
          <ac:spMkLst>
            <pc:docMk/>
            <pc:sldMk cId="4016715205" sldId="299"/>
            <ac:spMk id="2" creationId="{E75B9264-5611-420E-8B19-AA0A9541E7D5}"/>
          </ac:spMkLst>
        </pc:spChg>
        <pc:picChg chg="add mod">
          <ac:chgData name="Nguyen Van Thanh" userId="397c937a-6631-46d4-ab7f-15d71e973788" providerId="ADAL" clId="{7E6E341D-C52F-41D8-826A-790076E2AFBB}" dt="2021-07-16T09:11:43.761" v="264" actId="1076"/>
          <ac:picMkLst>
            <pc:docMk/>
            <pc:sldMk cId="4016715205" sldId="299"/>
            <ac:picMk id="4" creationId="{3BD401A7-54F2-4B65-B701-3B5505AB27B3}"/>
          </ac:picMkLst>
        </pc:picChg>
      </pc:sldChg>
      <pc:sldChg chg="addSp modSp mod modNotesTx">
        <pc:chgData name="Nguyen Van Thanh" userId="397c937a-6631-46d4-ab7f-15d71e973788" providerId="ADAL" clId="{7E6E341D-C52F-41D8-826A-790076E2AFBB}" dt="2021-07-16T08:58:28.309" v="245" actId="20577"/>
        <pc:sldMkLst>
          <pc:docMk/>
          <pc:sldMk cId="736788200" sldId="300"/>
        </pc:sldMkLst>
        <pc:picChg chg="add mod">
          <ac:chgData name="Nguyen Van Thanh" userId="397c937a-6631-46d4-ab7f-15d71e973788" providerId="ADAL" clId="{7E6E341D-C52F-41D8-826A-790076E2AFBB}" dt="2021-07-16T08:57:42.469" v="244" actId="1076"/>
          <ac:picMkLst>
            <pc:docMk/>
            <pc:sldMk cId="736788200" sldId="300"/>
            <ac:picMk id="4" creationId="{B1B67156-5A2F-4B71-A726-A4080F4B832E}"/>
          </ac:picMkLst>
        </pc:picChg>
      </pc:sldChg>
      <pc:sldChg chg="addSp modSp mod modNotesTx">
        <pc:chgData name="Nguyen Van Thanh" userId="397c937a-6631-46d4-ab7f-15d71e973788" providerId="ADAL" clId="{7E6E341D-C52F-41D8-826A-790076E2AFBB}" dt="2021-07-16T08:52:58.940" v="241" actId="20577"/>
        <pc:sldMkLst>
          <pc:docMk/>
          <pc:sldMk cId="4083007462" sldId="301"/>
        </pc:sldMkLst>
        <pc:picChg chg="add mod">
          <ac:chgData name="Nguyen Van Thanh" userId="397c937a-6631-46d4-ab7f-15d71e973788" providerId="ADAL" clId="{7E6E341D-C52F-41D8-826A-790076E2AFBB}" dt="2021-07-16T08:52:38.230" v="240" actId="1076"/>
          <ac:picMkLst>
            <pc:docMk/>
            <pc:sldMk cId="4083007462" sldId="301"/>
            <ac:picMk id="4" creationId="{2A58ED71-8249-4A85-BEF2-835D053E3B55}"/>
          </ac:picMkLst>
        </pc:picChg>
      </pc:sldChg>
      <pc:sldChg chg="addSp modSp mod modNotesTx">
        <pc:chgData name="Nguyen Van Thanh" userId="397c937a-6631-46d4-ab7f-15d71e973788" providerId="ADAL" clId="{7E6E341D-C52F-41D8-826A-790076E2AFBB}" dt="2021-07-16T08:50:35.086" v="238" actId="20577"/>
        <pc:sldMkLst>
          <pc:docMk/>
          <pc:sldMk cId="504604365" sldId="302"/>
        </pc:sldMkLst>
        <pc:picChg chg="add mod">
          <ac:chgData name="Nguyen Van Thanh" userId="397c937a-6631-46d4-ab7f-15d71e973788" providerId="ADAL" clId="{7E6E341D-C52F-41D8-826A-790076E2AFBB}" dt="2021-07-16T08:48:59.364" v="237" actId="1076"/>
          <ac:picMkLst>
            <pc:docMk/>
            <pc:sldMk cId="504604365" sldId="302"/>
            <ac:picMk id="4" creationId="{F45BEE99-F944-47E0-90DA-CD65EF1B91DE}"/>
          </ac:picMkLst>
        </pc:picChg>
      </pc:sldChg>
      <pc:sldChg chg="addSp modSp mod modNotesTx">
        <pc:chgData name="Nguyen Van Thanh" userId="397c937a-6631-46d4-ab7f-15d71e973788" providerId="ADAL" clId="{7E6E341D-C52F-41D8-826A-790076E2AFBB}" dt="2021-07-16T08:48:29.125" v="235" actId="20577"/>
        <pc:sldMkLst>
          <pc:docMk/>
          <pc:sldMk cId="862423852" sldId="303"/>
        </pc:sldMkLst>
        <pc:picChg chg="add mod">
          <ac:chgData name="Nguyen Van Thanh" userId="397c937a-6631-46d4-ab7f-15d71e973788" providerId="ADAL" clId="{7E6E341D-C52F-41D8-826A-790076E2AFBB}" dt="2021-07-16T08:47:38.640" v="234" actId="1076"/>
          <ac:picMkLst>
            <pc:docMk/>
            <pc:sldMk cId="862423852" sldId="303"/>
            <ac:picMk id="4" creationId="{3C0FCF40-6797-46CA-BE8E-3966E9E636D1}"/>
          </ac:picMkLst>
        </pc:picChg>
      </pc:sldChg>
      <pc:sldChg chg="addSp modSp mod modNotesTx">
        <pc:chgData name="Nguyen Van Thanh" userId="397c937a-6631-46d4-ab7f-15d71e973788" providerId="ADAL" clId="{7E6E341D-C52F-41D8-826A-790076E2AFBB}" dt="2021-07-16T13:28:38.957" v="582" actId="13926"/>
        <pc:sldMkLst>
          <pc:docMk/>
          <pc:sldMk cId="1088857293" sldId="304"/>
        </pc:sldMkLst>
        <pc:spChg chg="mod">
          <ac:chgData name="Nguyen Van Thanh" userId="397c937a-6631-46d4-ab7f-15d71e973788" providerId="ADAL" clId="{7E6E341D-C52F-41D8-826A-790076E2AFBB}" dt="2021-07-16T13:28:38.957" v="582" actId="13926"/>
          <ac:spMkLst>
            <pc:docMk/>
            <pc:sldMk cId="1088857293" sldId="304"/>
            <ac:spMk id="2" creationId="{E75B9264-5611-420E-8B19-AA0A9541E7D5}"/>
          </ac:spMkLst>
        </pc:spChg>
        <pc:picChg chg="add mod">
          <ac:chgData name="Nguyen Van Thanh" userId="397c937a-6631-46d4-ab7f-15d71e973788" providerId="ADAL" clId="{7E6E341D-C52F-41D8-826A-790076E2AFBB}" dt="2021-07-16T08:41:01.721" v="231" actId="1076"/>
          <ac:picMkLst>
            <pc:docMk/>
            <pc:sldMk cId="1088857293" sldId="304"/>
            <ac:picMk id="4" creationId="{74845EF9-9A8A-4D4E-A657-AAEB385B63B1}"/>
          </ac:picMkLst>
        </pc:picChg>
      </pc:sldChg>
      <pc:sldChg chg="addSp modSp mod modNotesTx">
        <pc:chgData name="Nguyen Van Thanh" userId="397c937a-6631-46d4-ab7f-15d71e973788" providerId="ADAL" clId="{7E6E341D-C52F-41D8-826A-790076E2AFBB}" dt="2021-07-16T08:24:42.822" v="208" actId="20577"/>
        <pc:sldMkLst>
          <pc:docMk/>
          <pc:sldMk cId="2632757042" sldId="305"/>
        </pc:sldMkLst>
        <pc:picChg chg="add mod">
          <ac:chgData name="Nguyen Van Thanh" userId="397c937a-6631-46d4-ab7f-15d71e973788" providerId="ADAL" clId="{7E6E341D-C52F-41D8-826A-790076E2AFBB}" dt="2021-07-16T08:24:21.902" v="207" actId="1076"/>
          <ac:picMkLst>
            <pc:docMk/>
            <pc:sldMk cId="2632757042" sldId="305"/>
            <ac:picMk id="4" creationId="{ACED50E6-0B29-417E-9BD2-FD57A6896EDA}"/>
          </ac:picMkLst>
        </pc:picChg>
      </pc:sldChg>
      <pc:sldChg chg="addSp modSp mod modNotesTx">
        <pc:chgData name="Nguyen Van Thanh" userId="397c937a-6631-46d4-ab7f-15d71e973788" providerId="ADAL" clId="{7E6E341D-C52F-41D8-826A-790076E2AFBB}" dt="2021-07-16T08:24:02.009" v="205" actId="20577"/>
        <pc:sldMkLst>
          <pc:docMk/>
          <pc:sldMk cId="3144912552" sldId="306"/>
        </pc:sldMkLst>
        <pc:picChg chg="add mod">
          <ac:chgData name="Nguyen Van Thanh" userId="397c937a-6631-46d4-ab7f-15d71e973788" providerId="ADAL" clId="{7E6E341D-C52F-41D8-826A-790076E2AFBB}" dt="2021-07-16T08:23:35.639" v="204" actId="1076"/>
          <ac:picMkLst>
            <pc:docMk/>
            <pc:sldMk cId="3144912552" sldId="306"/>
            <ac:picMk id="4" creationId="{732D6EF2-7D20-4B85-8B1F-EB919CD5E252}"/>
          </ac:picMkLst>
        </pc:picChg>
      </pc:sldChg>
      <pc:sldChg chg="addSp modSp mod ord modNotesTx">
        <pc:chgData name="Nguyen Van Thanh" userId="397c937a-6631-46d4-ab7f-15d71e973788" providerId="ADAL" clId="{7E6E341D-C52F-41D8-826A-790076E2AFBB}" dt="2021-07-16T08:37:06.561" v="212" actId="1076"/>
        <pc:sldMkLst>
          <pc:docMk/>
          <pc:sldMk cId="1837424008" sldId="307"/>
        </pc:sldMkLst>
        <pc:picChg chg="add mod">
          <ac:chgData name="Nguyen Van Thanh" userId="397c937a-6631-46d4-ab7f-15d71e973788" providerId="ADAL" clId="{7E6E341D-C52F-41D8-826A-790076E2AFBB}" dt="2021-07-16T08:19:31.595" v="201" actId="1076"/>
          <ac:picMkLst>
            <pc:docMk/>
            <pc:sldMk cId="1837424008" sldId="307"/>
            <ac:picMk id="4" creationId="{B649BCF0-C222-48D3-A948-223D4FD06DCD}"/>
          </ac:picMkLst>
        </pc:picChg>
        <pc:picChg chg="add mod">
          <ac:chgData name="Nguyen Van Thanh" userId="397c937a-6631-46d4-ab7f-15d71e973788" providerId="ADAL" clId="{7E6E341D-C52F-41D8-826A-790076E2AFBB}" dt="2021-07-16T08:37:06.561" v="212" actId="1076"/>
          <ac:picMkLst>
            <pc:docMk/>
            <pc:sldMk cId="1837424008" sldId="307"/>
            <ac:picMk id="6" creationId="{8A3B9417-1DBA-4071-9BE7-5FF9C2B289CD}"/>
          </ac:picMkLst>
        </pc:picChg>
      </pc:sldChg>
      <pc:sldChg chg="addSp modSp mod ord modNotesTx">
        <pc:chgData name="Nguyen Van Thanh" userId="397c937a-6631-46d4-ab7f-15d71e973788" providerId="ADAL" clId="{7E6E341D-C52F-41D8-826A-790076E2AFBB}" dt="2021-07-16T13:28:46.059" v="585" actId="13926"/>
        <pc:sldMkLst>
          <pc:docMk/>
          <pc:sldMk cId="3233328839" sldId="308"/>
        </pc:sldMkLst>
        <pc:spChg chg="mod">
          <ac:chgData name="Nguyen Van Thanh" userId="397c937a-6631-46d4-ab7f-15d71e973788" providerId="ADAL" clId="{7E6E341D-C52F-41D8-826A-790076E2AFBB}" dt="2021-07-16T13:28:46.059" v="585" actId="13926"/>
          <ac:spMkLst>
            <pc:docMk/>
            <pc:sldMk cId="3233328839" sldId="308"/>
            <ac:spMk id="2" creationId="{E75B9264-5611-420E-8B19-AA0A9541E7D5}"/>
          </ac:spMkLst>
        </pc:spChg>
        <pc:picChg chg="add mod">
          <ac:chgData name="Nguyen Van Thanh" userId="397c937a-6631-46d4-ab7f-15d71e973788" providerId="ADAL" clId="{7E6E341D-C52F-41D8-826A-790076E2AFBB}" dt="2021-07-16T08:15:44.735" v="198" actId="1076"/>
          <ac:picMkLst>
            <pc:docMk/>
            <pc:sldMk cId="3233328839" sldId="308"/>
            <ac:picMk id="4" creationId="{DF078676-1F5E-4A85-B266-FE61A16F9C7C}"/>
          </ac:picMkLst>
        </pc:picChg>
      </pc:sldChg>
      <pc:sldChg chg="addSp modSp mod modNotesTx">
        <pc:chgData name="Nguyen Van Thanh" userId="397c937a-6631-46d4-ab7f-15d71e973788" providerId="ADAL" clId="{7E6E341D-C52F-41D8-826A-790076E2AFBB}" dt="2021-07-16T08:05:35.647" v="164" actId="20577"/>
        <pc:sldMkLst>
          <pc:docMk/>
          <pc:sldMk cId="2241690282" sldId="309"/>
        </pc:sldMkLst>
        <pc:picChg chg="add mod">
          <ac:chgData name="Nguyen Van Thanh" userId="397c937a-6631-46d4-ab7f-15d71e973788" providerId="ADAL" clId="{7E6E341D-C52F-41D8-826A-790076E2AFBB}" dt="2021-07-16T08:04:11.543" v="163" actId="1076"/>
          <ac:picMkLst>
            <pc:docMk/>
            <pc:sldMk cId="2241690282" sldId="309"/>
            <ac:picMk id="4" creationId="{2BF927BA-5AA5-4DD6-90F1-479081ABE002}"/>
          </ac:picMkLst>
        </pc:picChg>
      </pc:sldChg>
      <pc:sldChg chg="addSp modSp mod modNotesTx">
        <pc:chgData name="Nguyen Van Thanh" userId="397c937a-6631-46d4-ab7f-15d71e973788" providerId="ADAL" clId="{7E6E341D-C52F-41D8-826A-790076E2AFBB}" dt="2021-07-16T08:03:50.536" v="161" actId="20577"/>
        <pc:sldMkLst>
          <pc:docMk/>
          <pc:sldMk cId="1885704976" sldId="310"/>
        </pc:sldMkLst>
        <pc:picChg chg="add mod">
          <ac:chgData name="Nguyen Van Thanh" userId="397c937a-6631-46d4-ab7f-15d71e973788" providerId="ADAL" clId="{7E6E341D-C52F-41D8-826A-790076E2AFBB}" dt="2021-07-16T08:03:25.843" v="160" actId="1076"/>
          <ac:picMkLst>
            <pc:docMk/>
            <pc:sldMk cId="1885704976" sldId="310"/>
            <ac:picMk id="4" creationId="{C98EF4B2-2967-4791-BF7A-19187BCA1888}"/>
          </ac:picMkLst>
        </pc:picChg>
      </pc:sldChg>
      <pc:sldChg chg="addSp modSp mod modNotesTx">
        <pc:chgData name="Nguyen Van Thanh" userId="397c937a-6631-46d4-ab7f-15d71e973788" providerId="ADAL" clId="{7E6E341D-C52F-41D8-826A-790076E2AFBB}" dt="2021-07-16T08:01:12.346" v="158" actId="20577"/>
        <pc:sldMkLst>
          <pc:docMk/>
          <pc:sldMk cId="2824801045" sldId="311"/>
        </pc:sldMkLst>
        <pc:spChg chg="mod">
          <ac:chgData name="Nguyen Van Thanh" userId="397c937a-6631-46d4-ab7f-15d71e973788" providerId="ADAL" clId="{7E6E341D-C52F-41D8-826A-790076E2AFBB}" dt="2021-07-16T08:01:10.453" v="157" actId="20577"/>
          <ac:spMkLst>
            <pc:docMk/>
            <pc:sldMk cId="2824801045" sldId="311"/>
            <ac:spMk id="2" creationId="{E75B9264-5611-420E-8B19-AA0A9541E7D5}"/>
          </ac:spMkLst>
        </pc:spChg>
        <pc:picChg chg="add mod">
          <ac:chgData name="Nguyen Van Thanh" userId="397c937a-6631-46d4-ab7f-15d71e973788" providerId="ADAL" clId="{7E6E341D-C52F-41D8-826A-790076E2AFBB}" dt="2021-07-16T08:01:00.219" v="155" actId="1076"/>
          <ac:picMkLst>
            <pc:docMk/>
            <pc:sldMk cId="2824801045" sldId="311"/>
            <ac:picMk id="4" creationId="{F905C57E-43FC-4561-A2C8-D3C00CC8EB79}"/>
          </ac:picMkLst>
        </pc:picChg>
      </pc:sldChg>
      <pc:sldChg chg="addSp modSp mod modNotesTx">
        <pc:chgData name="Nguyen Van Thanh" userId="397c937a-6631-46d4-ab7f-15d71e973788" providerId="ADAL" clId="{7E6E341D-C52F-41D8-826A-790076E2AFBB}" dt="2021-07-16T08:12:34.395" v="172" actId="20577"/>
        <pc:sldMkLst>
          <pc:docMk/>
          <pc:sldMk cId="2885702699" sldId="312"/>
        </pc:sldMkLst>
        <pc:picChg chg="add mod">
          <ac:chgData name="Nguyen Van Thanh" userId="397c937a-6631-46d4-ab7f-15d71e973788" providerId="ADAL" clId="{7E6E341D-C52F-41D8-826A-790076E2AFBB}" dt="2021-07-16T07:57:39.816" v="152" actId="14100"/>
          <ac:picMkLst>
            <pc:docMk/>
            <pc:sldMk cId="2885702699" sldId="312"/>
            <ac:picMk id="4" creationId="{FAB80C49-B2EA-4C05-A649-1FD8243F42EF}"/>
          </ac:picMkLst>
        </pc:picChg>
      </pc:sldChg>
      <pc:sldChg chg="addSp modSp mod modNotesTx">
        <pc:chgData name="Nguyen Van Thanh" userId="397c937a-6631-46d4-ab7f-15d71e973788" providerId="ADAL" clId="{7E6E341D-C52F-41D8-826A-790076E2AFBB}" dt="2021-07-16T13:28:52.971" v="588" actId="13926"/>
        <pc:sldMkLst>
          <pc:docMk/>
          <pc:sldMk cId="2757775985" sldId="313"/>
        </pc:sldMkLst>
        <pc:spChg chg="mod">
          <ac:chgData name="Nguyen Van Thanh" userId="397c937a-6631-46d4-ab7f-15d71e973788" providerId="ADAL" clId="{7E6E341D-C52F-41D8-826A-790076E2AFBB}" dt="2021-07-16T13:28:52.971" v="588" actId="13926"/>
          <ac:spMkLst>
            <pc:docMk/>
            <pc:sldMk cId="2757775985" sldId="313"/>
            <ac:spMk id="2" creationId="{E75B9264-5611-420E-8B19-AA0A9541E7D5}"/>
          </ac:spMkLst>
        </pc:spChg>
        <pc:picChg chg="add mod">
          <ac:chgData name="Nguyen Van Thanh" userId="397c937a-6631-46d4-ab7f-15d71e973788" providerId="ADAL" clId="{7E6E341D-C52F-41D8-826A-790076E2AFBB}" dt="2021-07-16T07:55:32.616" v="130" actId="14100"/>
          <ac:picMkLst>
            <pc:docMk/>
            <pc:sldMk cId="2757775985" sldId="313"/>
            <ac:picMk id="4" creationId="{1FAD8AF7-DB56-47DA-91D1-289D63B59980}"/>
          </ac:picMkLst>
        </pc:picChg>
      </pc:sldChg>
      <pc:sldChg chg="addSp modSp mod setBg modNotesTx">
        <pc:chgData name="Nguyen Van Thanh" userId="397c937a-6631-46d4-ab7f-15d71e973788" providerId="ADAL" clId="{7E6E341D-C52F-41D8-826A-790076E2AFBB}" dt="2021-08-29T02:55:10.433" v="1619"/>
        <pc:sldMkLst>
          <pc:docMk/>
          <pc:sldMk cId="260012440" sldId="314"/>
        </pc:sldMkLst>
        <pc:picChg chg="add mod">
          <ac:chgData name="Nguyen Van Thanh" userId="397c937a-6631-46d4-ab7f-15d71e973788" providerId="ADAL" clId="{7E6E341D-C52F-41D8-826A-790076E2AFBB}" dt="2021-07-16T07:45:33.068" v="118" actId="1076"/>
          <ac:picMkLst>
            <pc:docMk/>
            <pc:sldMk cId="260012440" sldId="314"/>
            <ac:picMk id="4" creationId="{A41DB655-D583-4E28-B396-9693A08C7F07}"/>
          </ac:picMkLst>
        </pc:picChg>
        <pc:picChg chg="add mod">
          <ac:chgData name="Nguyen Van Thanh" userId="397c937a-6631-46d4-ab7f-15d71e973788" providerId="ADAL" clId="{7E6E341D-C52F-41D8-826A-790076E2AFBB}" dt="2021-08-29T02:54:06.898" v="1618" actId="14100"/>
          <ac:picMkLst>
            <pc:docMk/>
            <pc:sldMk cId="260012440" sldId="314"/>
            <ac:picMk id="5" creationId="{7CD13983-6B16-421C-8942-3133DD5C1987}"/>
          </ac:picMkLst>
        </pc:picChg>
        <pc:picChg chg="add mod">
          <ac:chgData name="Nguyen Van Thanh" userId="397c937a-6631-46d4-ab7f-15d71e973788" providerId="ADAL" clId="{7E6E341D-C52F-41D8-826A-790076E2AFBB}" dt="2021-08-29T02:52:05.800" v="1613" actId="14100"/>
          <ac:picMkLst>
            <pc:docMk/>
            <pc:sldMk cId="260012440" sldId="314"/>
            <ac:picMk id="1026" creationId="{88EC85DD-2266-4255-AAE0-A78712C2D3F3}"/>
          </ac:picMkLst>
        </pc:picChg>
      </pc:sldChg>
      <pc:sldChg chg="addSp modSp mod modNotesTx">
        <pc:chgData name="Nguyen Van Thanh" userId="397c937a-6631-46d4-ab7f-15d71e973788" providerId="ADAL" clId="{7E6E341D-C52F-41D8-826A-790076E2AFBB}" dt="2021-08-03T13:43:02.495" v="606" actId="1076"/>
        <pc:sldMkLst>
          <pc:docMk/>
          <pc:sldMk cId="856137216" sldId="315"/>
        </pc:sldMkLst>
        <pc:spChg chg="mod">
          <ac:chgData name="Nguyen Van Thanh" userId="397c937a-6631-46d4-ab7f-15d71e973788" providerId="ADAL" clId="{7E6E341D-C52F-41D8-826A-790076E2AFBB}" dt="2021-08-03T13:41:28.960" v="605" actId="20577"/>
          <ac:spMkLst>
            <pc:docMk/>
            <pc:sldMk cId="856137216" sldId="315"/>
            <ac:spMk id="2" creationId="{E75B9264-5611-420E-8B19-AA0A9541E7D5}"/>
          </ac:spMkLst>
        </pc:spChg>
        <pc:picChg chg="add mod">
          <ac:chgData name="Nguyen Van Thanh" userId="397c937a-6631-46d4-ab7f-15d71e973788" providerId="ADAL" clId="{7E6E341D-C52F-41D8-826A-790076E2AFBB}" dt="2021-08-03T13:43:02.495" v="606" actId="1076"/>
          <ac:picMkLst>
            <pc:docMk/>
            <pc:sldMk cId="856137216" sldId="315"/>
            <ac:picMk id="4" creationId="{57D83D8D-95F3-4D13-BB3D-A78F38F99A10}"/>
          </ac:picMkLst>
        </pc:picChg>
      </pc:sldChg>
      <pc:sldChg chg="addSp modSp mod modNotesTx">
        <pc:chgData name="Nguyen Van Thanh" userId="397c937a-6631-46d4-ab7f-15d71e973788" providerId="ADAL" clId="{7E6E341D-C52F-41D8-826A-790076E2AFBB}" dt="2021-07-16T07:42:09.166" v="112" actId="20577"/>
        <pc:sldMkLst>
          <pc:docMk/>
          <pc:sldMk cId="409357019" sldId="316"/>
        </pc:sldMkLst>
        <pc:picChg chg="add mod">
          <ac:chgData name="Nguyen Van Thanh" userId="397c937a-6631-46d4-ab7f-15d71e973788" providerId="ADAL" clId="{7E6E341D-C52F-41D8-826A-790076E2AFBB}" dt="2021-07-16T07:41:46.372" v="111" actId="1076"/>
          <ac:picMkLst>
            <pc:docMk/>
            <pc:sldMk cId="409357019" sldId="316"/>
            <ac:picMk id="4" creationId="{45CCAD96-1524-4082-A7DA-AE243970F12C}"/>
          </ac:picMkLst>
        </pc:picChg>
      </pc:sldChg>
      <pc:sldChg chg="addSp delSp modSp mod modNotesTx">
        <pc:chgData name="Nguyen Van Thanh" userId="397c937a-6631-46d4-ab7f-15d71e973788" providerId="ADAL" clId="{7E6E341D-C52F-41D8-826A-790076E2AFBB}" dt="2021-07-16T08:14:30.816" v="175" actId="478"/>
        <pc:sldMkLst>
          <pc:docMk/>
          <pc:sldMk cId="27607333" sldId="317"/>
        </pc:sldMkLst>
        <pc:picChg chg="add mod">
          <ac:chgData name="Nguyen Van Thanh" userId="397c937a-6631-46d4-ab7f-15d71e973788" providerId="ADAL" clId="{7E6E341D-C52F-41D8-826A-790076E2AFBB}" dt="2021-07-16T07:39:41.935" v="107" actId="1076"/>
          <ac:picMkLst>
            <pc:docMk/>
            <pc:sldMk cId="27607333" sldId="317"/>
            <ac:picMk id="4" creationId="{A2F30CC6-9C77-4168-AA9F-14170C2560BB}"/>
          </ac:picMkLst>
        </pc:picChg>
        <pc:picChg chg="add del mod">
          <ac:chgData name="Nguyen Van Thanh" userId="397c937a-6631-46d4-ab7f-15d71e973788" providerId="ADAL" clId="{7E6E341D-C52F-41D8-826A-790076E2AFBB}" dt="2021-07-16T08:14:30.816" v="175" actId="478"/>
          <ac:picMkLst>
            <pc:docMk/>
            <pc:sldMk cId="27607333" sldId="317"/>
            <ac:picMk id="5" creationId="{1FC39E86-4709-4823-9FA4-9E6569FB956B}"/>
          </ac:picMkLst>
        </pc:picChg>
      </pc:sldChg>
      <pc:sldChg chg="addSp modSp mod modNotesTx">
        <pc:chgData name="Nguyen Van Thanh" userId="397c937a-6631-46d4-ab7f-15d71e973788" providerId="ADAL" clId="{7E6E341D-C52F-41D8-826A-790076E2AFBB}" dt="2021-07-16T13:28:59.529" v="591" actId="13926"/>
        <pc:sldMkLst>
          <pc:docMk/>
          <pc:sldMk cId="1462737331" sldId="318"/>
        </pc:sldMkLst>
        <pc:spChg chg="mod">
          <ac:chgData name="Nguyen Van Thanh" userId="397c937a-6631-46d4-ab7f-15d71e973788" providerId="ADAL" clId="{7E6E341D-C52F-41D8-826A-790076E2AFBB}" dt="2021-07-16T13:28:59.529" v="591" actId="13926"/>
          <ac:spMkLst>
            <pc:docMk/>
            <pc:sldMk cId="1462737331" sldId="318"/>
            <ac:spMk id="2" creationId="{E75B9264-5611-420E-8B19-AA0A9541E7D5}"/>
          </ac:spMkLst>
        </pc:spChg>
        <pc:picChg chg="add mod">
          <ac:chgData name="Nguyen Van Thanh" userId="397c937a-6631-46d4-ab7f-15d71e973788" providerId="ADAL" clId="{7E6E341D-C52F-41D8-826A-790076E2AFBB}" dt="2021-07-16T07:39:04.316" v="104" actId="1076"/>
          <ac:picMkLst>
            <pc:docMk/>
            <pc:sldMk cId="1462737331" sldId="318"/>
            <ac:picMk id="4" creationId="{AB4CDEB3-66A5-477C-A030-CB8C6B881938}"/>
          </ac:picMkLst>
        </pc:picChg>
      </pc:sldChg>
      <pc:sldChg chg="addSp modSp mod modNotesTx">
        <pc:chgData name="Nguyen Van Thanh" userId="397c937a-6631-46d4-ab7f-15d71e973788" providerId="ADAL" clId="{7E6E341D-C52F-41D8-826A-790076E2AFBB}" dt="2021-07-16T07:37:37.124" v="83" actId="20577"/>
        <pc:sldMkLst>
          <pc:docMk/>
          <pc:sldMk cId="2283497535" sldId="319"/>
        </pc:sldMkLst>
        <pc:spChg chg="mod">
          <ac:chgData name="Nguyen Van Thanh" userId="397c937a-6631-46d4-ab7f-15d71e973788" providerId="ADAL" clId="{7E6E341D-C52F-41D8-826A-790076E2AFBB}" dt="2021-07-16T07:37:34.894" v="82" actId="20577"/>
          <ac:spMkLst>
            <pc:docMk/>
            <pc:sldMk cId="2283497535" sldId="319"/>
            <ac:spMk id="2" creationId="{E75B9264-5611-420E-8B19-AA0A9541E7D5}"/>
          </ac:spMkLst>
        </pc:spChg>
        <pc:picChg chg="add mod">
          <ac:chgData name="Nguyen Van Thanh" userId="397c937a-6631-46d4-ab7f-15d71e973788" providerId="ADAL" clId="{7E6E341D-C52F-41D8-826A-790076E2AFBB}" dt="2021-07-16T07:31:12.808" v="80" actId="1076"/>
          <ac:picMkLst>
            <pc:docMk/>
            <pc:sldMk cId="2283497535" sldId="319"/>
            <ac:picMk id="4" creationId="{3DA53DE6-469A-4C76-9B0E-F80852E61F43}"/>
          </ac:picMkLst>
        </pc:picChg>
      </pc:sldChg>
      <pc:sldChg chg="addSp modSp mod modNotesTx">
        <pc:chgData name="Nguyen Van Thanh" userId="397c937a-6631-46d4-ab7f-15d71e973788" providerId="ADAL" clId="{7E6E341D-C52F-41D8-826A-790076E2AFBB}" dt="2021-07-16T07:30:56.792" v="78" actId="20577"/>
        <pc:sldMkLst>
          <pc:docMk/>
          <pc:sldMk cId="84172021" sldId="320"/>
        </pc:sldMkLst>
        <pc:picChg chg="add mod">
          <ac:chgData name="Nguyen Van Thanh" userId="397c937a-6631-46d4-ab7f-15d71e973788" providerId="ADAL" clId="{7E6E341D-C52F-41D8-826A-790076E2AFBB}" dt="2021-07-16T07:29:37.079" v="77" actId="1076"/>
          <ac:picMkLst>
            <pc:docMk/>
            <pc:sldMk cId="84172021" sldId="320"/>
            <ac:picMk id="4" creationId="{EA279776-B246-43BA-B080-C13158B0BF98}"/>
          </ac:picMkLst>
        </pc:picChg>
      </pc:sldChg>
      <pc:sldChg chg="addSp modSp mod modNotesTx">
        <pc:chgData name="Nguyen Van Thanh" userId="397c937a-6631-46d4-ab7f-15d71e973788" providerId="ADAL" clId="{7E6E341D-C52F-41D8-826A-790076E2AFBB}" dt="2021-07-16T07:23:29.999" v="75" actId="20577"/>
        <pc:sldMkLst>
          <pc:docMk/>
          <pc:sldMk cId="2470213301" sldId="321"/>
        </pc:sldMkLst>
        <pc:picChg chg="add mod">
          <ac:chgData name="Nguyen Van Thanh" userId="397c937a-6631-46d4-ab7f-15d71e973788" providerId="ADAL" clId="{7E6E341D-C52F-41D8-826A-790076E2AFBB}" dt="2021-07-16T07:22:52.689" v="74" actId="1076"/>
          <ac:picMkLst>
            <pc:docMk/>
            <pc:sldMk cId="2470213301" sldId="321"/>
            <ac:picMk id="4" creationId="{8DE3C837-DD23-45EB-8C24-0FD3AB60AA4B}"/>
          </ac:picMkLst>
        </pc:picChg>
      </pc:sldChg>
      <pc:sldChg chg="addSp modSp mod modNotesTx">
        <pc:chgData name="Nguyen Van Thanh" userId="397c937a-6631-46d4-ab7f-15d71e973788" providerId="ADAL" clId="{7E6E341D-C52F-41D8-826A-790076E2AFBB}" dt="2021-07-16T13:29:07.917" v="594" actId="13926"/>
        <pc:sldMkLst>
          <pc:docMk/>
          <pc:sldMk cId="424986252" sldId="322"/>
        </pc:sldMkLst>
        <pc:spChg chg="mod">
          <ac:chgData name="Nguyen Van Thanh" userId="397c937a-6631-46d4-ab7f-15d71e973788" providerId="ADAL" clId="{7E6E341D-C52F-41D8-826A-790076E2AFBB}" dt="2021-07-16T13:29:07.917" v="594" actId="13926"/>
          <ac:spMkLst>
            <pc:docMk/>
            <pc:sldMk cId="424986252" sldId="322"/>
            <ac:spMk id="2" creationId="{E75B9264-5611-420E-8B19-AA0A9541E7D5}"/>
          </ac:spMkLst>
        </pc:spChg>
        <pc:picChg chg="add mod">
          <ac:chgData name="Nguyen Van Thanh" userId="397c937a-6631-46d4-ab7f-15d71e973788" providerId="ADAL" clId="{7E6E341D-C52F-41D8-826A-790076E2AFBB}" dt="2021-07-16T07:20:54.960" v="69" actId="1076"/>
          <ac:picMkLst>
            <pc:docMk/>
            <pc:sldMk cId="424986252" sldId="322"/>
            <ac:picMk id="4" creationId="{1A62FF5B-63CA-4FDB-8B44-831DAB66A0E2}"/>
          </ac:picMkLst>
        </pc:picChg>
      </pc:sldChg>
      <pc:sldChg chg="addSp modSp mod modNotesTx">
        <pc:chgData name="Nguyen Van Thanh" userId="397c937a-6631-46d4-ab7f-15d71e973788" providerId="ADAL" clId="{7E6E341D-C52F-41D8-826A-790076E2AFBB}" dt="2021-07-16T07:15:25.246" v="45" actId="20577"/>
        <pc:sldMkLst>
          <pc:docMk/>
          <pc:sldMk cId="179457056" sldId="323"/>
        </pc:sldMkLst>
        <pc:picChg chg="add mod">
          <ac:chgData name="Nguyen Van Thanh" userId="397c937a-6631-46d4-ab7f-15d71e973788" providerId="ADAL" clId="{7E6E341D-C52F-41D8-826A-790076E2AFBB}" dt="2021-07-16T07:14:27.104" v="44" actId="1076"/>
          <ac:picMkLst>
            <pc:docMk/>
            <pc:sldMk cId="179457056" sldId="323"/>
            <ac:picMk id="4" creationId="{02E63457-FCDB-4F9E-A7FD-383E3FB9BE79}"/>
          </ac:picMkLst>
        </pc:picChg>
      </pc:sldChg>
      <pc:sldChg chg="addSp modSp mod modNotesTx">
        <pc:chgData name="Nguyen Van Thanh" userId="397c937a-6631-46d4-ab7f-15d71e973788" providerId="ADAL" clId="{7E6E341D-C52F-41D8-826A-790076E2AFBB}" dt="2021-07-16T07:11:06.441" v="42" actId="20577"/>
        <pc:sldMkLst>
          <pc:docMk/>
          <pc:sldMk cId="875425273" sldId="324"/>
        </pc:sldMkLst>
        <pc:picChg chg="add mod">
          <ac:chgData name="Nguyen Van Thanh" userId="397c937a-6631-46d4-ab7f-15d71e973788" providerId="ADAL" clId="{7E6E341D-C52F-41D8-826A-790076E2AFBB}" dt="2021-07-16T07:10:17.900" v="41" actId="1076"/>
          <ac:picMkLst>
            <pc:docMk/>
            <pc:sldMk cId="875425273" sldId="324"/>
            <ac:picMk id="4" creationId="{A617979F-3405-4B80-AE9E-ADF6A1E4F0F2}"/>
          </ac:picMkLst>
        </pc:picChg>
      </pc:sldChg>
      <pc:sldChg chg="addSp modSp mod modNotesTx">
        <pc:chgData name="Nguyen Van Thanh" userId="397c937a-6631-46d4-ab7f-15d71e973788" providerId="ADAL" clId="{7E6E341D-C52F-41D8-826A-790076E2AFBB}" dt="2021-07-16T07:06:08.474" v="36" actId="20577"/>
        <pc:sldMkLst>
          <pc:docMk/>
          <pc:sldMk cId="1240859657" sldId="325"/>
        </pc:sldMkLst>
        <pc:picChg chg="add mod">
          <ac:chgData name="Nguyen Van Thanh" userId="397c937a-6631-46d4-ab7f-15d71e973788" providerId="ADAL" clId="{7E6E341D-C52F-41D8-826A-790076E2AFBB}" dt="2021-07-16T07:04:56.942" v="35" actId="1076"/>
          <ac:picMkLst>
            <pc:docMk/>
            <pc:sldMk cId="1240859657" sldId="325"/>
            <ac:picMk id="4" creationId="{8AB55DEC-A020-4536-961C-C50114F7B95E}"/>
          </ac:picMkLst>
        </pc:picChg>
      </pc:sldChg>
      <pc:sldChg chg="addSp modSp mod modNotesTx">
        <pc:chgData name="Nguyen Van Thanh" userId="397c937a-6631-46d4-ab7f-15d71e973788" providerId="ADAL" clId="{7E6E341D-C52F-41D8-826A-790076E2AFBB}" dt="2021-07-16T07:06:30.741" v="39" actId="20577"/>
        <pc:sldMkLst>
          <pc:docMk/>
          <pc:sldMk cId="1475308478" sldId="326"/>
        </pc:sldMkLst>
        <pc:picChg chg="add mod">
          <ac:chgData name="Nguyen Van Thanh" userId="397c937a-6631-46d4-ab7f-15d71e973788" providerId="ADAL" clId="{7E6E341D-C52F-41D8-826A-790076E2AFBB}" dt="2021-07-16T07:06:27.901" v="38" actId="1076"/>
          <ac:picMkLst>
            <pc:docMk/>
            <pc:sldMk cId="1475308478" sldId="326"/>
            <ac:picMk id="4" creationId="{C8179FE9-F374-4586-8EF4-EE48BFA09C9A}"/>
          </ac:picMkLst>
        </pc:picChg>
      </pc:sldChg>
      <pc:sldChg chg="addSp delSp modSp new mod ord">
        <pc:chgData name="Nguyen Van Thanh" userId="397c937a-6631-46d4-ab7f-15d71e973788" providerId="ADAL" clId="{7E6E341D-C52F-41D8-826A-790076E2AFBB}" dt="2021-08-29T03:31:43.881" v="2320" actId="13926"/>
        <pc:sldMkLst>
          <pc:docMk/>
          <pc:sldMk cId="2867968560" sldId="327"/>
        </pc:sldMkLst>
        <pc:spChg chg="del">
          <ac:chgData name="Nguyen Van Thanh" userId="397c937a-6631-46d4-ab7f-15d71e973788" providerId="ADAL" clId="{7E6E341D-C52F-41D8-826A-790076E2AFBB}" dt="2021-08-29T02:36:42.575" v="1278" actId="478"/>
          <ac:spMkLst>
            <pc:docMk/>
            <pc:sldMk cId="2867968560" sldId="327"/>
            <ac:spMk id="2" creationId="{0B5037FC-E901-4021-9DB5-C077EBA57932}"/>
          </ac:spMkLst>
        </pc:spChg>
        <pc:spChg chg="del">
          <ac:chgData name="Nguyen Van Thanh" userId="397c937a-6631-46d4-ab7f-15d71e973788" providerId="ADAL" clId="{7E6E341D-C52F-41D8-826A-790076E2AFBB}" dt="2021-08-29T02:36:49.349" v="1280" actId="478"/>
          <ac:spMkLst>
            <pc:docMk/>
            <pc:sldMk cId="2867968560" sldId="327"/>
            <ac:spMk id="3" creationId="{9BA8E2E5-1AB3-4F33-93C7-7171B3290CF7}"/>
          </ac:spMkLst>
        </pc:spChg>
        <pc:spChg chg="add mod">
          <ac:chgData name="Nguyen Van Thanh" userId="397c937a-6631-46d4-ab7f-15d71e973788" providerId="ADAL" clId="{7E6E341D-C52F-41D8-826A-790076E2AFBB}" dt="2021-08-29T03:31:43.881" v="2320" actId="13926"/>
          <ac:spMkLst>
            <pc:docMk/>
            <pc:sldMk cId="2867968560" sldId="327"/>
            <ac:spMk id="5" creationId="{74F52AB0-50F2-4AC7-89BF-73F52B44DE2D}"/>
          </ac:spMkLst>
        </pc:spChg>
      </pc:sldChg>
      <pc:sldChg chg="modSp add mod">
        <pc:chgData name="Nguyen Van Thanh" userId="397c937a-6631-46d4-ab7f-15d71e973788" providerId="ADAL" clId="{7E6E341D-C52F-41D8-826A-790076E2AFBB}" dt="2021-08-29T03:29:06.137" v="2312" actId="255"/>
        <pc:sldMkLst>
          <pc:docMk/>
          <pc:sldMk cId="2529142113" sldId="328"/>
        </pc:sldMkLst>
        <pc:spChg chg="mod">
          <ac:chgData name="Nguyen Van Thanh" userId="397c937a-6631-46d4-ab7f-15d71e973788" providerId="ADAL" clId="{7E6E341D-C52F-41D8-826A-790076E2AFBB}" dt="2021-08-29T03:26:59.742" v="2311" actId="13926"/>
          <ac:spMkLst>
            <pc:docMk/>
            <pc:sldMk cId="2529142113" sldId="328"/>
            <ac:spMk id="2" creationId="{42B48A59-FE73-4BB5-9E3F-126620EC17C0}"/>
          </ac:spMkLst>
        </pc:spChg>
        <pc:spChg chg="mod">
          <ac:chgData name="Nguyen Van Thanh" userId="397c937a-6631-46d4-ab7f-15d71e973788" providerId="ADAL" clId="{7E6E341D-C52F-41D8-826A-790076E2AFBB}" dt="2021-08-29T03:29:06.137" v="2312" actId="255"/>
          <ac:spMkLst>
            <pc:docMk/>
            <pc:sldMk cId="2529142113" sldId="328"/>
            <ac:spMk id="3" creationId="{A3F5532F-E1E3-4C83-9364-D67A4A55FA80}"/>
          </ac:spMkLst>
        </pc:spChg>
      </pc:sldChg>
      <pc:sldChg chg="modSp add mod">
        <pc:chgData name="Nguyen Van Thanh" userId="397c937a-6631-46d4-ab7f-15d71e973788" providerId="ADAL" clId="{7E6E341D-C52F-41D8-826A-790076E2AFBB}" dt="2021-08-29T03:29:46.955" v="2317" actId="20577"/>
        <pc:sldMkLst>
          <pc:docMk/>
          <pc:sldMk cId="4165698744" sldId="329"/>
        </pc:sldMkLst>
        <pc:spChg chg="mod">
          <ac:chgData name="Nguyen Van Thanh" userId="397c937a-6631-46d4-ab7f-15d71e973788" providerId="ADAL" clId="{7E6E341D-C52F-41D8-826A-790076E2AFBB}" dt="2021-08-29T03:29:46.955" v="2317" actId="20577"/>
          <ac:spMkLst>
            <pc:docMk/>
            <pc:sldMk cId="4165698744" sldId="329"/>
            <ac:spMk id="7" creationId="{10303B3C-B524-48EA-BD02-0E6A02A0262E}"/>
          </ac:spMkLst>
        </pc:spChg>
      </pc:sldChg>
    </pc:docChg>
  </pc:docChgLst>
  <pc:docChgLst>
    <pc:chgData name="Nguyen Thi Thuy" userId="51590b7b-a373-4bbe-8e38-44e726520488" providerId="ADAL" clId="{F4EDCCFA-8A00-4108-85E9-8789A5D9E12D}"/>
    <pc:docChg chg="delSld modSld">
      <pc:chgData name="Nguyen Thi Thuy" userId="51590b7b-a373-4bbe-8e38-44e726520488" providerId="ADAL" clId="{F4EDCCFA-8A00-4108-85E9-8789A5D9E12D}" dt="2021-10-14T18:18:23.969" v="241" actId="20577"/>
      <pc:docMkLst>
        <pc:docMk/>
      </pc:docMkLst>
      <pc:sldChg chg="del">
        <pc:chgData name="Nguyen Thi Thuy" userId="51590b7b-a373-4bbe-8e38-44e726520488" providerId="ADAL" clId="{F4EDCCFA-8A00-4108-85E9-8789A5D9E12D}" dt="2021-08-05T04:35:59.508" v="0" actId="47"/>
        <pc:sldMkLst>
          <pc:docMk/>
          <pc:sldMk cId="3151928242" sldId="261"/>
        </pc:sldMkLst>
      </pc:sldChg>
      <pc:sldChg chg="del">
        <pc:chgData name="Nguyen Thi Thuy" userId="51590b7b-a373-4bbe-8e38-44e726520488" providerId="ADAL" clId="{F4EDCCFA-8A00-4108-85E9-8789A5D9E12D}" dt="2021-08-05T04:35:59.903" v="1" actId="47"/>
        <pc:sldMkLst>
          <pc:docMk/>
          <pc:sldMk cId="3858681857" sldId="262"/>
        </pc:sldMkLst>
      </pc:sldChg>
      <pc:sldChg chg="del">
        <pc:chgData name="Nguyen Thi Thuy" userId="51590b7b-a373-4bbe-8e38-44e726520488" providerId="ADAL" clId="{F4EDCCFA-8A00-4108-85E9-8789A5D9E12D}" dt="2021-08-05T04:36:00.169" v="2" actId="47"/>
        <pc:sldMkLst>
          <pc:docMk/>
          <pc:sldMk cId="3405842299" sldId="265"/>
        </pc:sldMkLst>
      </pc:sldChg>
      <pc:sldChg chg="del">
        <pc:chgData name="Nguyen Thi Thuy" userId="51590b7b-a373-4bbe-8e38-44e726520488" providerId="ADAL" clId="{F4EDCCFA-8A00-4108-85E9-8789A5D9E12D}" dt="2021-08-05T04:36:00.386" v="3" actId="47"/>
        <pc:sldMkLst>
          <pc:docMk/>
          <pc:sldMk cId="2568799884" sldId="266"/>
        </pc:sldMkLst>
      </pc:sldChg>
      <pc:sldChg chg="del">
        <pc:chgData name="Nguyen Thi Thuy" userId="51590b7b-a373-4bbe-8e38-44e726520488" providerId="ADAL" clId="{F4EDCCFA-8A00-4108-85E9-8789A5D9E12D}" dt="2021-08-05T04:36:00.575" v="4" actId="47"/>
        <pc:sldMkLst>
          <pc:docMk/>
          <pc:sldMk cId="1314058108" sldId="267"/>
        </pc:sldMkLst>
      </pc:sldChg>
      <pc:sldChg chg="del">
        <pc:chgData name="Nguyen Thi Thuy" userId="51590b7b-a373-4bbe-8e38-44e726520488" providerId="ADAL" clId="{F4EDCCFA-8A00-4108-85E9-8789A5D9E12D}" dt="2021-08-05T04:36:00.758" v="5" actId="47"/>
        <pc:sldMkLst>
          <pc:docMk/>
          <pc:sldMk cId="4080917498" sldId="268"/>
        </pc:sldMkLst>
      </pc:sldChg>
      <pc:sldChg chg="del">
        <pc:chgData name="Nguyen Thi Thuy" userId="51590b7b-a373-4bbe-8e38-44e726520488" providerId="ADAL" clId="{F4EDCCFA-8A00-4108-85E9-8789A5D9E12D}" dt="2021-08-05T04:36:00.944" v="6" actId="47"/>
        <pc:sldMkLst>
          <pc:docMk/>
          <pc:sldMk cId="3605665286" sldId="269"/>
        </pc:sldMkLst>
      </pc:sldChg>
      <pc:sldChg chg="del">
        <pc:chgData name="Nguyen Thi Thuy" userId="51590b7b-a373-4bbe-8e38-44e726520488" providerId="ADAL" clId="{F4EDCCFA-8A00-4108-85E9-8789A5D9E12D}" dt="2021-08-05T04:36:01.133" v="7" actId="47"/>
        <pc:sldMkLst>
          <pc:docMk/>
          <pc:sldMk cId="1544106882" sldId="270"/>
        </pc:sldMkLst>
      </pc:sldChg>
      <pc:sldChg chg="del">
        <pc:chgData name="Nguyen Thi Thuy" userId="51590b7b-a373-4bbe-8e38-44e726520488" providerId="ADAL" clId="{F4EDCCFA-8A00-4108-85E9-8789A5D9E12D}" dt="2021-08-05T04:36:01.318" v="8" actId="47"/>
        <pc:sldMkLst>
          <pc:docMk/>
          <pc:sldMk cId="3779413292" sldId="271"/>
        </pc:sldMkLst>
      </pc:sldChg>
      <pc:sldChg chg="del">
        <pc:chgData name="Nguyen Thi Thuy" userId="51590b7b-a373-4bbe-8e38-44e726520488" providerId="ADAL" clId="{F4EDCCFA-8A00-4108-85E9-8789A5D9E12D}" dt="2021-08-05T04:36:01.750" v="10" actId="47"/>
        <pc:sldMkLst>
          <pc:docMk/>
          <pc:sldMk cId="654347280" sldId="273"/>
        </pc:sldMkLst>
      </pc:sldChg>
      <pc:sldChg chg="del">
        <pc:chgData name="Nguyen Thi Thuy" userId="51590b7b-a373-4bbe-8e38-44e726520488" providerId="ADAL" clId="{F4EDCCFA-8A00-4108-85E9-8789A5D9E12D}" dt="2021-08-05T04:36:01.551" v="9" actId="47"/>
        <pc:sldMkLst>
          <pc:docMk/>
          <pc:sldMk cId="2554178635" sldId="274"/>
        </pc:sldMkLst>
      </pc:sldChg>
      <pc:sldChg chg="del">
        <pc:chgData name="Nguyen Thi Thuy" userId="51590b7b-a373-4bbe-8e38-44e726520488" providerId="ADAL" clId="{F4EDCCFA-8A00-4108-85E9-8789A5D9E12D}" dt="2021-08-05T04:36:01.950" v="11" actId="47"/>
        <pc:sldMkLst>
          <pc:docMk/>
          <pc:sldMk cId="4123787148" sldId="275"/>
        </pc:sldMkLst>
      </pc:sldChg>
      <pc:sldChg chg="del">
        <pc:chgData name="Nguyen Thi Thuy" userId="51590b7b-a373-4bbe-8e38-44e726520488" providerId="ADAL" clId="{F4EDCCFA-8A00-4108-85E9-8789A5D9E12D}" dt="2021-08-05T04:36:02.184" v="12" actId="47"/>
        <pc:sldMkLst>
          <pc:docMk/>
          <pc:sldMk cId="348391904" sldId="276"/>
        </pc:sldMkLst>
      </pc:sldChg>
      <pc:sldChg chg="del">
        <pc:chgData name="Nguyen Thi Thuy" userId="51590b7b-a373-4bbe-8e38-44e726520488" providerId="ADAL" clId="{F4EDCCFA-8A00-4108-85E9-8789A5D9E12D}" dt="2021-08-05T04:36:02.418" v="13" actId="47"/>
        <pc:sldMkLst>
          <pc:docMk/>
          <pc:sldMk cId="1564547993" sldId="277"/>
        </pc:sldMkLst>
      </pc:sldChg>
      <pc:sldChg chg="del">
        <pc:chgData name="Nguyen Thi Thuy" userId="51590b7b-a373-4bbe-8e38-44e726520488" providerId="ADAL" clId="{F4EDCCFA-8A00-4108-85E9-8789A5D9E12D}" dt="2021-08-05T04:36:03.470" v="14" actId="47"/>
        <pc:sldMkLst>
          <pc:docMk/>
          <pc:sldMk cId="3078735388" sldId="278"/>
        </pc:sldMkLst>
      </pc:sldChg>
      <pc:sldChg chg="modNotesTx">
        <pc:chgData name="Nguyen Thi Thuy" userId="51590b7b-a373-4bbe-8e38-44e726520488" providerId="ADAL" clId="{F4EDCCFA-8A00-4108-85E9-8789A5D9E12D}" dt="2021-10-14T18:18:23.969" v="241" actId="20577"/>
        <pc:sldMkLst>
          <pc:docMk/>
          <pc:sldMk cId="786941145" sldId="281"/>
        </pc:sldMkLst>
      </pc:sldChg>
      <pc:sldChg chg="setBg">
        <pc:chgData name="Nguyen Thi Thuy" userId="51590b7b-a373-4bbe-8e38-44e726520488" providerId="ADAL" clId="{F4EDCCFA-8A00-4108-85E9-8789A5D9E12D}" dt="2021-10-14T18:16:21.858" v="15"/>
        <pc:sldMkLst>
          <pc:docMk/>
          <pc:sldMk cId="2206181814"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FB634-156D-4638-ACE7-627ABC087C64}"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C023C-6DE6-4C11-8EA2-F5FAB53AC531}" type="slidenum">
              <a:rPr lang="en-US" smtClean="0"/>
              <a:t>‹#›</a:t>
            </a:fld>
            <a:endParaRPr lang="en-US"/>
          </a:p>
        </p:txBody>
      </p:sp>
    </p:spTree>
    <p:extLst>
      <p:ext uri="{BB962C8B-B14F-4D97-AF65-F5344CB8AC3E}">
        <p14:creationId xmlns:p14="http://schemas.microsoft.com/office/powerpoint/2010/main" val="2472453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t>
            </a:r>
            <a:endParaRPr lang="en-US" dirty="0"/>
          </a:p>
        </p:txBody>
      </p:sp>
      <p:sp>
        <p:nvSpPr>
          <p:cNvPr id="4" name="Slide Number Placeholder 3"/>
          <p:cNvSpPr>
            <a:spLocks noGrp="1"/>
          </p:cNvSpPr>
          <p:nvPr>
            <p:ph type="sldNum" sz="quarter" idx="5"/>
          </p:nvPr>
        </p:nvSpPr>
        <p:spPr/>
        <p:txBody>
          <a:bodyPr/>
          <a:lstStyle/>
          <a:p>
            <a:fld id="{46115F7F-8DCB-431B-9769-AFDC0C9A9F97}" type="slidenum">
              <a:rPr lang="en-US" smtClean="0"/>
              <a:t>3</a:t>
            </a:fld>
            <a:endParaRPr lang="en-US"/>
          </a:p>
        </p:txBody>
      </p:sp>
    </p:spTree>
    <p:extLst>
      <p:ext uri="{BB962C8B-B14F-4D97-AF65-F5344CB8AC3E}">
        <p14:creationId xmlns:p14="http://schemas.microsoft.com/office/powerpoint/2010/main" val="344427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12</a:t>
            </a:fld>
            <a:endParaRPr lang="en-US"/>
          </a:p>
        </p:txBody>
      </p:sp>
    </p:spTree>
    <p:extLst>
      <p:ext uri="{BB962C8B-B14F-4D97-AF65-F5344CB8AC3E}">
        <p14:creationId xmlns:p14="http://schemas.microsoft.com/office/powerpoint/2010/main" val="87137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13</a:t>
            </a:fld>
            <a:endParaRPr lang="en-US"/>
          </a:p>
        </p:txBody>
      </p:sp>
    </p:spTree>
    <p:extLst>
      <p:ext uri="{BB962C8B-B14F-4D97-AF65-F5344CB8AC3E}">
        <p14:creationId xmlns:p14="http://schemas.microsoft.com/office/powerpoint/2010/main" val="325754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14</a:t>
            </a:fld>
            <a:endParaRPr lang="en-US"/>
          </a:p>
        </p:txBody>
      </p:sp>
    </p:spTree>
    <p:extLst>
      <p:ext uri="{BB962C8B-B14F-4D97-AF65-F5344CB8AC3E}">
        <p14:creationId xmlns:p14="http://schemas.microsoft.com/office/powerpoint/2010/main" val="255247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15</a:t>
            </a:fld>
            <a:endParaRPr lang="en-US"/>
          </a:p>
        </p:txBody>
      </p:sp>
    </p:spTree>
    <p:extLst>
      <p:ext uri="{BB962C8B-B14F-4D97-AF65-F5344CB8AC3E}">
        <p14:creationId xmlns:p14="http://schemas.microsoft.com/office/powerpoint/2010/main" val="255532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16</a:t>
            </a:fld>
            <a:endParaRPr lang="en-US"/>
          </a:p>
        </p:txBody>
      </p:sp>
    </p:spTree>
    <p:extLst>
      <p:ext uri="{BB962C8B-B14F-4D97-AF65-F5344CB8AC3E}">
        <p14:creationId xmlns:p14="http://schemas.microsoft.com/office/powerpoint/2010/main" val="1591523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17</a:t>
            </a:fld>
            <a:endParaRPr lang="en-US"/>
          </a:p>
        </p:txBody>
      </p:sp>
    </p:spTree>
    <p:extLst>
      <p:ext uri="{BB962C8B-B14F-4D97-AF65-F5344CB8AC3E}">
        <p14:creationId xmlns:p14="http://schemas.microsoft.com/office/powerpoint/2010/main" val="337721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18</a:t>
            </a:fld>
            <a:endParaRPr lang="en-US"/>
          </a:p>
        </p:txBody>
      </p:sp>
    </p:spTree>
    <p:extLst>
      <p:ext uri="{BB962C8B-B14F-4D97-AF65-F5344CB8AC3E}">
        <p14:creationId xmlns:p14="http://schemas.microsoft.com/office/powerpoint/2010/main" val="831712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19</a:t>
            </a:fld>
            <a:endParaRPr lang="en-US"/>
          </a:p>
        </p:txBody>
      </p:sp>
    </p:spTree>
    <p:extLst>
      <p:ext uri="{BB962C8B-B14F-4D97-AF65-F5344CB8AC3E}">
        <p14:creationId xmlns:p14="http://schemas.microsoft.com/office/powerpoint/2010/main" val="276885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20</a:t>
            </a:fld>
            <a:endParaRPr lang="en-US"/>
          </a:p>
        </p:txBody>
      </p:sp>
    </p:spTree>
    <p:extLst>
      <p:ext uri="{BB962C8B-B14F-4D97-AF65-F5344CB8AC3E}">
        <p14:creationId xmlns:p14="http://schemas.microsoft.com/office/powerpoint/2010/main" val="261141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21</a:t>
            </a:fld>
            <a:endParaRPr lang="en-US"/>
          </a:p>
        </p:txBody>
      </p:sp>
    </p:spTree>
    <p:extLst>
      <p:ext uri="{BB962C8B-B14F-4D97-AF65-F5344CB8AC3E}">
        <p14:creationId xmlns:p14="http://schemas.microsoft.com/office/powerpoint/2010/main" val="365291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t>
            </a:r>
          </a:p>
        </p:txBody>
      </p:sp>
      <p:sp>
        <p:nvSpPr>
          <p:cNvPr id="4" name="Slide Number Placeholder 3"/>
          <p:cNvSpPr>
            <a:spLocks noGrp="1"/>
          </p:cNvSpPr>
          <p:nvPr>
            <p:ph type="sldNum" sz="quarter" idx="5"/>
          </p:nvPr>
        </p:nvSpPr>
        <p:spPr/>
        <p:txBody>
          <a:bodyPr/>
          <a:lstStyle/>
          <a:p>
            <a:fld id="{46115F7F-8DCB-431B-9769-AFDC0C9A9F97}" type="slidenum">
              <a:rPr lang="en-US" smtClean="0"/>
              <a:t>4</a:t>
            </a:fld>
            <a:endParaRPr lang="en-US"/>
          </a:p>
        </p:txBody>
      </p:sp>
    </p:spTree>
    <p:extLst>
      <p:ext uri="{BB962C8B-B14F-4D97-AF65-F5344CB8AC3E}">
        <p14:creationId xmlns:p14="http://schemas.microsoft.com/office/powerpoint/2010/main" val="13447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22</a:t>
            </a:fld>
            <a:endParaRPr lang="en-US"/>
          </a:p>
        </p:txBody>
      </p:sp>
    </p:spTree>
    <p:extLst>
      <p:ext uri="{BB962C8B-B14F-4D97-AF65-F5344CB8AC3E}">
        <p14:creationId xmlns:p14="http://schemas.microsoft.com/office/powerpoint/2010/main" val="3403986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(3cm </a:t>
            </a:r>
            <a:r>
              <a:rPr lang="en-US" dirty="0" err="1"/>
              <a:t>dài</a:t>
            </a:r>
            <a:r>
              <a:rPr lang="en-US" dirty="0"/>
              <a:t> </a:t>
            </a:r>
            <a:r>
              <a:rPr lang="en-US" dirty="0" err="1"/>
              <a:t>rồi</a:t>
            </a:r>
            <a:r>
              <a:rPr lang="en-US" dirty="0"/>
              <a:t>-&gt;</a:t>
            </a:r>
            <a:r>
              <a:rPr lang="en-US" dirty="0" err="1"/>
              <a:t>rạch</a:t>
            </a:r>
            <a:r>
              <a:rPr lang="en-US" dirty="0"/>
              <a:t> </a:t>
            </a:r>
            <a:r>
              <a:rPr lang="en-US" dirty="0" err="1"/>
              <a:t>vòng</a:t>
            </a:r>
            <a:r>
              <a:rPr lang="en-US" dirty="0"/>
              <a:t> </a:t>
            </a:r>
            <a:r>
              <a:rPr lang="en-US" dirty="0" err="1"/>
              <a:t>cung</a:t>
            </a:r>
            <a:r>
              <a:rPr lang="en-US" dirty="0"/>
              <a:t> </a:t>
            </a:r>
            <a:r>
              <a:rPr lang="en-US" dirty="0" err="1"/>
              <a:t>để</a:t>
            </a:r>
            <a:r>
              <a:rPr lang="en-US" dirty="0"/>
              <a:t> khỏi </a:t>
            </a:r>
            <a:r>
              <a:rPr lang="en-US" dirty="0" err="1"/>
              <a:t>tổn</a:t>
            </a:r>
            <a:r>
              <a:rPr lang="en-US" dirty="0"/>
              <a:t> thương </a:t>
            </a:r>
            <a:r>
              <a:rPr lang="en-US" dirty="0" err="1"/>
              <a:t>cơ</a:t>
            </a:r>
            <a:r>
              <a:rPr lang="en-US" dirty="0"/>
              <a:t> </a:t>
            </a:r>
            <a:r>
              <a:rPr lang="en-US" dirty="0" err="1"/>
              <a:t>thắt</a:t>
            </a:r>
            <a:r>
              <a:rPr lang="en-US" dirty="0"/>
              <a:t>) </a:t>
            </a:r>
            <a:r>
              <a:rPr lang="en-US" dirty="0" err="1"/>
              <a:t>còn</a:t>
            </a:r>
            <a:r>
              <a:rPr lang="en-US" dirty="0"/>
              <a:t> </a:t>
            </a:r>
            <a:r>
              <a:rPr lang="en-US" dirty="0" err="1"/>
              <a:t>nhỏ</a:t>
            </a:r>
            <a:r>
              <a:rPr lang="en-US" dirty="0"/>
              <a:t> </a:t>
            </a:r>
            <a:r>
              <a:rPr lang="en-US" dirty="0" err="1"/>
              <a:t>thì</a:t>
            </a:r>
            <a:r>
              <a:rPr lang="en-US" dirty="0"/>
              <a:t> nan </a:t>
            </a:r>
            <a:r>
              <a:rPr lang="en-US" dirty="0" err="1"/>
              <a:t>hoa</a:t>
            </a:r>
            <a:r>
              <a:rPr lang="en-US" dirty="0"/>
              <a:t> (</a:t>
            </a:r>
            <a:r>
              <a:rPr lang="en-US" dirty="0" err="1"/>
              <a:t>còn</a:t>
            </a:r>
            <a:r>
              <a:rPr lang="en-US" dirty="0"/>
              <a:t> </a:t>
            </a:r>
            <a:r>
              <a:rPr lang="en-US" dirty="0" err="1"/>
              <a:t>nhỏ</a:t>
            </a:r>
            <a:r>
              <a:rPr lang="en-US" dirty="0"/>
              <a:t> </a:t>
            </a:r>
            <a:r>
              <a:rPr lang="en-US" dirty="0" err="1"/>
              <a:t>nhiêu</a:t>
            </a:r>
            <a:r>
              <a:rPr lang="en-US" dirty="0"/>
              <a:t> </a:t>
            </a:r>
            <a:r>
              <a:rPr lang="en-US" dirty="0" err="1"/>
              <a:t>không</a:t>
            </a:r>
            <a:r>
              <a:rPr lang="en-US" dirty="0"/>
              <a:t> </a:t>
            </a:r>
            <a:r>
              <a:rPr lang="en-US" dirty="0" err="1"/>
              <a:t>biêt</a:t>
            </a:r>
            <a:r>
              <a:rPr lang="en-US" dirty="0"/>
              <a:t>)</a:t>
            </a:r>
          </a:p>
          <a:p>
            <a:r>
              <a:rPr lang="en-US" dirty="0" err="1"/>
              <a:t>Tín</a:t>
            </a:r>
            <a:r>
              <a:rPr lang="en-US" dirty="0"/>
              <a:t>: </a:t>
            </a:r>
            <a:r>
              <a:rPr lang="en-US" dirty="0" err="1"/>
              <a:t>mô</a:t>
            </a:r>
            <a:r>
              <a:rPr lang="en-US" dirty="0"/>
              <a:t> </a:t>
            </a:r>
            <a:r>
              <a:rPr lang="en-US" dirty="0" err="1"/>
              <a:t>tả</a:t>
            </a:r>
            <a:r>
              <a:rPr lang="en-US" dirty="0"/>
              <a:t> </a:t>
            </a:r>
            <a:r>
              <a:rPr lang="en-US" dirty="0" err="1"/>
              <a:t>này</a:t>
            </a:r>
            <a:r>
              <a:rPr lang="en-US" dirty="0"/>
              <a:t> </a:t>
            </a:r>
            <a:r>
              <a:rPr lang="en-US" dirty="0" err="1"/>
              <a:t>chắc</a:t>
            </a:r>
            <a:r>
              <a:rPr lang="en-US" dirty="0"/>
              <a:t> </a:t>
            </a:r>
            <a:r>
              <a:rPr lang="en-US" dirty="0" err="1"/>
              <a:t>áp</a:t>
            </a:r>
            <a:r>
              <a:rPr lang="en-US" dirty="0"/>
              <a:t> </a:t>
            </a:r>
            <a:r>
              <a:rPr lang="en-US" dirty="0" err="1"/>
              <a:t>xe</a:t>
            </a:r>
            <a:r>
              <a:rPr lang="en-US" dirty="0"/>
              <a:t> </a:t>
            </a:r>
            <a:r>
              <a:rPr lang="en-US" dirty="0" err="1"/>
              <a:t>khoang</a:t>
            </a:r>
            <a:r>
              <a:rPr lang="en-US" dirty="0"/>
              <a:t> </a:t>
            </a:r>
            <a:r>
              <a:rPr lang="en-US" dirty="0" err="1"/>
              <a:t>hố</a:t>
            </a:r>
            <a:r>
              <a:rPr lang="en-US" dirty="0"/>
              <a:t> </a:t>
            </a:r>
            <a:r>
              <a:rPr lang="en-US" dirty="0" err="1"/>
              <a:t>ngồi</a:t>
            </a:r>
            <a:r>
              <a:rPr lang="en-US" dirty="0"/>
              <a:t> – HM (</a:t>
            </a:r>
            <a:r>
              <a:rPr lang="en-US" dirty="0" err="1"/>
              <a:t>sâu</a:t>
            </a:r>
            <a:r>
              <a:rPr lang="en-US" dirty="0"/>
              <a:t> </a:t>
            </a:r>
            <a:r>
              <a:rPr lang="en-US" dirty="0" err="1"/>
              <a:t>rồi</a:t>
            </a:r>
            <a:r>
              <a:rPr lang="en-US" dirty="0"/>
              <a:t>)?</a:t>
            </a:r>
          </a:p>
        </p:txBody>
      </p:sp>
      <p:sp>
        <p:nvSpPr>
          <p:cNvPr id="4" name="Slide Number Placeholder 3"/>
          <p:cNvSpPr>
            <a:spLocks noGrp="1"/>
          </p:cNvSpPr>
          <p:nvPr>
            <p:ph type="sldNum" sz="quarter" idx="5"/>
          </p:nvPr>
        </p:nvSpPr>
        <p:spPr/>
        <p:txBody>
          <a:bodyPr/>
          <a:lstStyle/>
          <a:p>
            <a:fld id="{AB3C023C-6DE6-4C11-8EA2-F5FAB53AC531}" type="slidenum">
              <a:rPr lang="en-US" smtClean="0"/>
              <a:t>23</a:t>
            </a:fld>
            <a:endParaRPr lang="en-US"/>
          </a:p>
        </p:txBody>
      </p:sp>
    </p:spTree>
    <p:extLst>
      <p:ext uri="{BB962C8B-B14F-4D97-AF65-F5344CB8AC3E}">
        <p14:creationId xmlns:p14="http://schemas.microsoft.com/office/powerpoint/2010/main" val="2067284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24</a:t>
            </a:fld>
            <a:endParaRPr lang="en-US"/>
          </a:p>
        </p:txBody>
      </p:sp>
    </p:spTree>
    <p:extLst>
      <p:ext uri="{BB962C8B-B14F-4D97-AF65-F5344CB8AC3E}">
        <p14:creationId xmlns:p14="http://schemas.microsoft.com/office/powerpoint/2010/main" val="3427371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25</a:t>
            </a:fld>
            <a:endParaRPr lang="en-US"/>
          </a:p>
        </p:txBody>
      </p:sp>
    </p:spTree>
    <p:extLst>
      <p:ext uri="{BB962C8B-B14F-4D97-AF65-F5344CB8AC3E}">
        <p14:creationId xmlns:p14="http://schemas.microsoft.com/office/powerpoint/2010/main" val="3699301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26</a:t>
            </a:fld>
            <a:endParaRPr lang="en-US"/>
          </a:p>
        </p:txBody>
      </p:sp>
    </p:spTree>
    <p:extLst>
      <p:ext uri="{BB962C8B-B14F-4D97-AF65-F5344CB8AC3E}">
        <p14:creationId xmlns:p14="http://schemas.microsoft.com/office/powerpoint/2010/main" val="720506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27</a:t>
            </a:fld>
            <a:endParaRPr lang="en-US"/>
          </a:p>
        </p:txBody>
      </p:sp>
    </p:spTree>
    <p:extLst>
      <p:ext uri="{BB962C8B-B14F-4D97-AF65-F5344CB8AC3E}">
        <p14:creationId xmlns:p14="http://schemas.microsoft.com/office/powerpoint/2010/main" val="3864401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28</a:t>
            </a:fld>
            <a:endParaRPr lang="en-US"/>
          </a:p>
        </p:txBody>
      </p:sp>
    </p:spTree>
    <p:extLst>
      <p:ext uri="{BB962C8B-B14F-4D97-AF65-F5344CB8AC3E}">
        <p14:creationId xmlns:p14="http://schemas.microsoft.com/office/powerpoint/2010/main" val="4075467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29</a:t>
            </a:fld>
            <a:endParaRPr lang="en-US"/>
          </a:p>
        </p:txBody>
      </p:sp>
    </p:spTree>
    <p:extLst>
      <p:ext uri="{BB962C8B-B14F-4D97-AF65-F5344CB8AC3E}">
        <p14:creationId xmlns:p14="http://schemas.microsoft.com/office/powerpoint/2010/main" val="150351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30</a:t>
            </a:fld>
            <a:endParaRPr lang="en-US"/>
          </a:p>
        </p:txBody>
      </p:sp>
    </p:spTree>
    <p:extLst>
      <p:ext uri="{BB962C8B-B14F-4D97-AF65-F5344CB8AC3E}">
        <p14:creationId xmlns:p14="http://schemas.microsoft.com/office/powerpoint/2010/main" val="3617781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31</a:t>
            </a:fld>
            <a:endParaRPr lang="en-US"/>
          </a:p>
        </p:txBody>
      </p:sp>
    </p:spTree>
    <p:extLst>
      <p:ext uri="{BB962C8B-B14F-4D97-AF65-F5344CB8AC3E}">
        <p14:creationId xmlns:p14="http://schemas.microsoft.com/office/powerpoint/2010/main" val="262683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5</a:t>
            </a:fld>
            <a:endParaRPr lang="en-US"/>
          </a:p>
        </p:txBody>
      </p:sp>
    </p:spTree>
    <p:extLst>
      <p:ext uri="{BB962C8B-B14F-4D97-AF65-F5344CB8AC3E}">
        <p14:creationId xmlns:p14="http://schemas.microsoft.com/office/powerpoint/2010/main" val="2987142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32</a:t>
            </a:fld>
            <a:endParaRPr lang="en-US"/>
          </a:p>
        </p:txBody>
      </p:sp>
    </p:spTree>
    <p:extLst>
      <p:ext uri="{BB962C8B-B14F-4D97-AF65-F5344CB8AC3E}">
        <p14:creationId xmlns:p14="http://schemas.microsoft.com/office/powerpoint/2010/main" val="1234907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33</a:t>
            </a:fld>
            <a:endParaRPr lang="en-US"/>
          </a:p>
        </p:txBody>
      </p:sp>
    </p:spTree>
    <p:extLst>
      <p:ext uri="{BB962C8B-B14F-4D97-AF65-F5344CB8AC3E}">
        <p14:creationId xmlns:p14="http://schemas.microsoft.com/office/powerpoint/2010/main" val="2896975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34</a:t>
            </a:fld>
            <a:endParaRPr lang="en-US"/>
          </a:p>
        </p:txBody>
      </p:sp>
    </p:spTree>
    <p:extLst>
      <p:ext uri="{BB962C8B-B14F-4D97-AF65-F5344CB8AC3E}">
        <p14:creationId xmlns:p14="http://schemas.microsoft.com/office/powerpoint/2010/main" val="2789958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35</a:t>
            </a:fld>
            <a:endParaRPr lang="en-US"/>
          </a:p>
        </p:txBody>
      </p:sp>
    </p:spTree>
    <p:extLst>
      <p:ext uri="{BB962C8B-B14F-4D97-AF65-F5344CB8AC3E}">
        <p14:creationId xmlns:p14="http://schemas.microsoft.com/office/powerpoint/2010/main" val="3046613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36</a:t>
            </a:fld>
            <a:endParaRPr lang="en-US"/>
          </a:p>
        </p:txBody>
      </p:sp>
    </p:spTree>
    <p:extLst>
      <p:ext uri="{BB962C8B-B14F-4D97-AF65-F5344CB8AC3E}">
        <p14:creationId xmlns:p14="http://schemas.microsoft.com/office/powerpoint/2010/main" val="2751861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37</a:t>
            </a:fld>
            <a:endParaRPr lang="en-US"/>
          </a:p>
        </p:txBody>
      </p:sp>
    </p:spTree>
    <p:extLst>
      <p:ext uri="{BB962C8B-B14F-4D97-AF65-F5344CB8AC3E}">
        <p14:creationId xmlns:p14="http://schemas.microsoft.com/office/powerpoint/2010/main" val="3436726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38</a:t>
            </a:fld>
            <a:endParaRPr lang="en-US"/>
          </a:p>
        </p:txBody>
      </p:sp>
    </p:spTree>
    <p:extLst>
      <p:ext uri="{BB962C8B-B14F-4D97-AF65-F5344CB8AC3E}">
        <p14:creationId xmlns:p14="http://schemas.microsoft.com/office/powerpoint/2010/main" val="3826958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39</a:t>
            </a:fld>
            <a:endParaRPr lang="en-US"/>
          </a:p>
        </p:txBody>
      </p:sp>
    </p:spTree>
    <p:extLst>
      <p:ext uri="{BB962C8B-B14F-4D97-AF65-F5344CB8AC3E}">
        <p14:creationId xmlns:p14="http://schemas.microsoft.com/office/powerpoint/2010/main" val="708907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40</a:t>
            </a:fld>
            <a:endParaRPr lang="en-US"/>
          </a:p>
        </p:txBody>
      </p:sp>
    </p:spTree>
    <p:extLst>
      <p:ext uri="{BB962C8B-B14F-4D97-AF65-F5344CB8AC3E}">
        <p14:creationId xmlns:p14="http://schemas.microsoft.com/office/powerpoint/2010/main" val="3077938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41</a:t>
            </a:fld>
            <a:endParaRPr lang="en-US"/>
          </a:p>
        </p:txBody>
      </p:sp>
    </p:spTree>
    <p:extLst>
      <p:ext uri="{BB962C8B-B14F-4D97-AF65-F5344CB8AC3E}">
        <p14:creationId xmlns:p14="http://schemas.microsoft.com/office/powerpoint/2010/main" val="415640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6</a:t>
            </a:fld>
            <a:endParaRPr lang="en-US"/>
          </a:p>
        </p:txBody>
      </p:sp>
    </p:spTree>
    <p:extLst>
      <p:ext uri="{BB962C8B-B14F-4D97-AF65-F5344CB8AC3E}">
        <p14:creationId xmlns:p14="http://schemas.microsoft.com/office/powerpoint/2010/main" val="1526301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42</a:t>
            </a:fld>
            <a:endParaRPr lang="en-US"/>
          </a:p>
        </p:txBody>
      </p:sp>
    </p:spTree>
    <p:extLst>
      <p:ext uri="{BB962C8B-B14F-4D97-AF65-F5344CB8AC3E}">
        <p14:creationId xmlns:p14="http://schemas.microsoft.com/office/powerpoint/2010/main" val="2948202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43</a:t>
            </a:fld>
            <a:endParaRPr lang="en-US"/>
          </a:p>
        </p:txBody>
      </p:sp>
    </p:spTree>
    <p:extLst>
      <p:ext uri="{BB962C8B-B14F-4D97-AF65-F5344CB8AC3E}">
        <p14:creationId xmlns:p14="http://schemas.microsoft.com/office/powerpoint/2010/main" val="3268311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t>
            </a:r>
          </a:p>
        </p:txBody>
      </p:sp>
      <p:sp>
        <p:nvSpPr>
          <p:cNvPr id="4" name="Slide Number Placeholder 3"/>
          <p:cNvSpPr>
            <a:spLocks noGrp="1"/>
          </p:cNvSpPr>
          <p:nvPr>
            <p:ph type="sldNum" sz="quarter" idx="5"/>
          </p:nvPr>
        </p:nvSpPr>
        <p:spPr/>
        <p:txBody>
          <a:bodyPr/>
          <a:lstStyle/>
          <a:p>
            <a:fld id="{AB3C023C-6DE6-4C11-8EA2-F5FAB53AC531}" type="slidenum">
              <a:rPr lang="en-US" smtClean="0"/>
              <a:t>44</a:t>
            </a:fld>
            <a:endParaRPr lang="en-US"/>
          </a:p>
        </p:txBody>
      </p:sp>
    </p:spTree>
    <p:extLst>
      <p:ext uri="{BB962C8B-B14F-4D97-AF65-F5344CB8AC3E}">
        <p14:creationId xmlns:p14="http://schemas.microsoft.com/office/powerpoint/2010/main" val="3249286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45</a:t>
            </a:fld>
            <a:endParaRPr lang="en-US"/>
          </a:p>
        </p:txBody>
      </p:sp>
    </p:spTree>
    <p:extLst>
      <p:ext uri="{BB962C8B-B14F-4D97-AF65-F5344CB8AC3E}">
        <p14:creationId xmlns:p14="http://schemas.microsoft.com/office/powerpoint/2010/main" val="715506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46</a:t>
            </a:fld>
            <a:endParaRPr lang="en-US"/>
          </a:p>
        </p:txBody>
      </p:sp>
    </p:spTree>
    <p:extLst>
      <p:ext uri="{BB962C8B-B14F-4D97-AF65-F5344CB8AC3E}">
        <p14:creationId xmlns:p14="http://schemas.microsoft.com/office/powerpoint/2010/main" val="817595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47</a:t>
            </a:fld>
            <a:endParaRPr lang="en-US"/>
          </a:p>
        </p:txBody>
      </p:sp>
    </p:spTree>
    <p:extLst>
      <p:ext uri="{BB962C8B-B14F-4D97-AF65-F5344CB8AC3E}">
        <p14:creationId xmlns:p14="http://schemas.microsoft.com/office/powerpoint/2010/main" val="3787282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48</a:t>
            </a:fld>
            <a:endParaRPr lang="en-US"/>
          </a:p>
        </p:txBody>
      </p:sp>
    </p:spTree>
    <p:extLst>
      <p:ext uri="{BB962C8B-B14F-4D97-AF65-F5344CB8AC3E}">
        <p14:creationId xmlns:p14="http://schemas.microsoft.com/office/powerpoint/2010/main" val="2164944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49</a:t>
            </a:fld>
            <a:endParaRPr lang="en-US"/>
          </a:p>
        </p:txBody>
      </p:sp>
    </p:spTree>
    <p:extLst>
      <p:ext uri="{BB962C8B-B14F-4D97-AF65-F5344CB8AC3E}">
        <p14:creationId xmlns:p14="http://schemas.microsoft.com/office/powerpoint/2010/main" val="273199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50</a:t>
            </a:fld>
            <a:endParaRPr lang="en-US"/>
          </a:p>
        </p:txBody>
      </p:sp>
    </p:spTree>
    <p:extLst>
      <p:ext uri="{BB962C8B-B14F-4D97-AF65-F5344CB8AC3E}">
        <p14:creationId xmlns:p14="http://schemas.microsoft.com/office/powerpoint/2010/main" val="347431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51</a:t>
            </a:fld>
            <a:endParaRPr lang="en-US"/>
          </a:p>
        </p:txBody>
      </p:sp>
    </p:spTree>
    <p:extLst>
      <p:ext uri="{BB962C8B-B14F-4D97-AF65-F5344CB8AC3E}">
        <p14:creationId xmlns:p14="http://schemas.microsoft.com/office/powerpoint/2010/main" val="90566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7</a:t>
            </a:fld>
            <a:endParaRPr lang="en-US"/>
          </a:p>
        </p:txBody>
      </p:sp>
    </p:spTree>
    <p:extLst>
      <p:ext uri="{BB962C8B-B14F-4D97-AF65-F5344CB8AC3E}">
        <p14:creationId xmlns:p14="http://schemas.microsoft.com/office/powerpoint/2010/main" val="133587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AB3C023C-6DE6-4C11-8EA2-F5FAB53AC531}" type="slidenum">
              <a:rPr lang="en-US" smtClean="0"/>
              <a:t>52</a:t>
            </a:fld>
            <a:endParaRPr lang="en-US"/>
          </a:p>
        </p:txBody>
      </p:sp>
    </p:spTree>
    <p:extLst>
      <p:ext uri="{BB962C8B-B14F-4D97-AF65-F5344CB8AC3E}">
        <p14:creationId xmlns:p14="http://schemas.microsoft.com/office/powerpoint/2010/main" val="1150915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a:t>
            </a:r>
          </a:p>
        </p:txBody>
      </p:sp>
      <p:sp>
        <p:nvSpPr>
          <p:cNvPr id="4" name="Slide Number Placeholder 3"/>
          <p:cNvSpPr>
            <a:spLocks noGrp="1"/>
          </p:cNvSpPr>
          <p:nvPr>
            <p:ph type="sldNum" sz="quarter" idx="5"/>
          </p:nvPr>
        </p:nvSpPr>
        <p:spPr/>
        <p:txBody>
          <a:bodyPr/>
          <a:lstStyle/>
          <a:p>
            <a:fld id="{AB3C023C-6DE6-4C11-8EA2-F5FAB53AC531}" type="slidenum">
              <a:rPr lang="en-US" smtClean="0"/>
              <a:t>53</a:t>
            </a:fld>
            <a:endParaRPr lang="en-US"/>
          </a:p>
        </p:txBody>
      </p:sp>
    </p:spTree>
    <p:extLst>
      <p:ext uri="{BB962C8B-B14F-4D97-AF65-F5344CB8AC3E}">
        <p14:creationId xmlns:p14="http://schemas.microsoft.com/office/powerpoint/2010/main" val="220772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023C-6DE6-4C11-8EA2-F5FAB53AC531}" type="slidenum">
              <a:rPr lang="en-US" smtClean="0"/>
              <a:t>54</a:t>
            </a:fld>
            <a:endParaRPr lang="en-US"/>
          </a:p>
        </p:txBody>
      </p:sp>
    </p:spTree>
    <p:extLst>
      <p:ext uri="{BB962C8B-B14F-4D97-AF65-F5344CB8AC3E}">
        <p14:creationId xmlns:p14="http://schemas.microsoft.com/office/powerpoint/2010/main" val="1428892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55</a:t>
            </a:fld>
            <a:endParaRPr lang="en-US"/>
          </a:p>
        </p:txBody>
      </p:sp>
    </p:spTree>
    <p:extLst>
      <p:ext uri="{BB962C8B-B14F-4D97-AF65-F5344CB8AC3E}">
        <p14:creationId xmlns:p14="http://schemas.microsoft.com/office/powerpoint/2010/main" val="881903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(do </a:t>
            </a:r>
            <a:r>
              <a:rPr lang="en-US" dirty="0" err="1"/>
              <a:t>hiện</a:t>
            </a:r>
            <a:r>
              <a:rPr lang="en-US" dirty="0"/>
              <a:t> </a:t>
            </a:r>
            <a:r>
              <a:rPr lang="en-US" dirty="0" err="1"/>
              <a:t>tượng</a:t>
            </a:r>
            <a:r>
              <a:rPr lang="en-US" dirty="0"/>
              <a:t> </a:t>
            </a:r>
            <a:r>
              <a:rPr lang="en-US" dirty="0" err="1"/>
              <a:t>động</a:t>
            </a:r>
            <a:r>
              <a:rPr lang="en-US" dirty="0"/>
              <a:t> </a:t>
            </a:r>
            <a:r>
              <a:rPr lang="en-US" dirty="0" err="1"/>
              <a:t>mạch</a:t>
            </a:r>
            <a:r>
              <a:rPr lang="en-US" dirty="0"/>
              <a:t> </a:t>
            </a:r>
            <a:r>
              <a:rPr lang="en-US" dirty="0" err="1"/>
              <a:t>hóa</a:t>
            </a:r>
            <a:r>
              <a:rPr lang="en-US" dirty="0"/>
              <a:t> </a:t>
            </a:r>
            <a:r>
              <a:rPr lang="en-US" dirty="0" err="1"/>
              <a:t>tĩnh</a:t>
            </a:r>
            <a:r>
              <a:rPr lang="en-US" dirty="0"/>
              <a:t> </a:t>
            </a:r>
            <a:r>
              <a:rPr lang="en-US" dirty="0" err="1"/>
              <a:t>mạch</a:t>
            </a:r>
            <a:r>
              <a:rPr lang="en-US" dirty="0"/>
              <a:t>, </a:t>
            </a:r>
            <a:r>
              <a:rPr lang="en-US" dirty="0" err="1"/>
              <a:t>nên</a:t>
            </a:r>
            <a:r>
              <a:rPr lang="en-US" dirty="0"/>
              <a:t> </a:t>
            </a:r>
            <a:r>
              <a:rPr lang="en-US" dirty="0" err="1"/>
              <a:t>máu</a:t>
            </a:r>
            <a:r>
              <a:rPr lang="en-US" dirty="0"/>
              <a:t> </a:t>
            </a:r>
            <a:r>
              <a:rPr lang="en-US" dirty="0" err="1"/>
              <a:t>chảy</a:t>
            </a:r>
            <a:r>
              <a:rPr lang="en-US" dirty="0"/>
              <a:t> ra </a:t>
            </a:r>
            <a:r>
              <a:rPr lang="en-US" dirty="0" err="1"/>
              <a:t>là</a:t>
            </a:r>
            <a:r>
              <a:rPr lang="en-US" dirty="0"/>
              <a:t> </a:t>
            </a:r>
            <a:r>
              <a:rPr lang="en-US" dirty="0" err="1"/>
              <a:t>máu</a:t>
            </a:r>
            <a:r>
              <a:rPr lang="en-US" dirty="0"/>
              <a:t> </a:t>
            </a:r>
            <a:r>
              <a:rPr lang="en-US" dirty="0" err="1"/>
              <a:t>trực</a:t>
            </a:r>
            <a:r>
              <a:rPr lang="en-US" dirty="0"/>
              <a:t> </a:t>
            </a:r>
            <a:r>
              <a:rPr lang="en-US" dirty="0" err="1"/>
              <a:t>tiếp</a:t>
            </a:r>
            <a:r>
              <a:rPr lang="en-US" dirty="0"/>
              <a:t> </a:t>
            </a:r>
            <a:r>
              <a:rPr lang="en-US" dirty="0" err="1"/>
              <a:t>từ</a:t>
            </a:r>
            <a:r>
              <a:rPr lang="en-US" dirty="0"/>
              <a:t> </a:t>
            </a:r>
            <a:r>
              <a:rPr lang="en-US" dirty="0" err="1"/>
              <a:t>động</a:t>
            </a:r>
            <a:r>
              <a:rPr lang="en-US" dirty="0"/>
              <a:t> </a:t>
            </a:r>
            <a:r>
              <a:rPr lang="en-US" dirty="0" err="1"/>
              <a:t>mạch</a:t>
            </a:r>
            <a:r>
              <a:rPr lang="en-US" dirty="0"/>
              <a:t> -&gt; </a:t>
            </a:r>
            <a:r>
              <a:rPr lang="en-US" dirty="0" err="1"/>
              <a:t>máu</a:t>
            </a:r>
            <a:r>
              <a:rPr lang="en-US" dirty="0"/>
              <a:t> </a:t>
            </a:r>
            <a:r>
              <a:rPr lang="en-US" dirty="0" err="1"/>
              <a:t>đỏ</a:t>
            </a:r>
            <a:r>
              <a:rPr lang="en-US" dirty="0"/>
              <a:t> </a:t>
            </a:r>
            <a:r>
              <a:rPr lang="en-US" dirty="0" err="1"/>
              <a:t>tươi</a:t>
            </a:r>
            <a:r>
              <a:rPr lang="en-US" dirty="0"/>
              <a:t>)</a:t>
            </a:r>
          </a:p>
        </p:txBody>
      </p:sp>
      <p:sp>
        <p:nvSpPr>
          <p:cNvPr id="4" name="Slide Number Placeholder 3"/>
          <p:cNvSpPr>
            <a:spLocks noGrp="1"/>
          </p:cNvSpPr>
          <p:nvPr>
            <p:ph type="sldNum" sz="quarter" idx="5"/>
          </p:nvPr>
        </p:nvSpPr>
        <p:spPr/>
        <p:txBody>
          <a:bodyPr/>
          <a:lstStyle/>
          <a:p>
            <a:fld id="{AB3C023C-6DE6-4C11-8EA2-F5FAB53AC531}" type="slidenum">
              <a:rPr lang="en-US" smtClean="0"/>
              <a:t>56</a:t>
            </a:fld>
            <a:endParaRPr lang="en-US"/>
          </a:p>
        </p:txBody>
      </p:sp>
    </p:spTree>
    <p:extLst>
      <p:ext uri="{BB962C8B-B14F-4D97-AF65-F5344CB8AC3E}">
        <p14:creationId xmlns:p14="http://schemas.microsoft.com/office/powerpoint/2010/main" val="18419990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b</a:t>
            </a:r>
          </a:p>
        </p:txBody>
      </p:sp>
      <p:sp>
        <p:nvSpPr>
          <p:cNvPr id="4" name="Slide Number Placeholder 3"/>
          <p:cNvSpPr>
            <a:spLocks noGrp="1"/>
          </p:cNvSpPr>
          <p:nvPr>
            <p:ph type="sldNum" sz="quarter" idx="5"/>
          </p:nvPr>
        </p:nvSpPr>
        <p:spPr/>
        <p:txBody>
          <a:bodyPr/>
          <a:lstStyle/>
          <a:p>
            <a:fld id="{AB3C023C-6DE6-4C11-8EA2-F5FAB53AC531}" type="slidenum">
              <a:rPr lang="en-US" smtClean="0"/>
              <a:t>57</a:t>
            </a:fld>
            <a:endParaRPr lang="en-US"/>
          </a:p>
        </p:txBody>
      </p:sp>
    </p:spTree>
    <p:extLst>
      <p:ext uri="{BB962C8B-B14F-4D97-AF65-F5344CB8AC3E}">
        <p14:creationId xmlns:p14="http://schemas.microsoft.com/office/powerpoint/2010/main" val="487443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58</a:t>
            </a:fld>
            <a:endParaRPr lang="en-US"/>
          </a:p>
        </p:txBody>
      </p:sp>
    </p:spTree>
    <p:extLst>
      <p:ext uri="{BB962C8B-B14F-4D97-AF65-F5344CB8AC3E}">
        <p14:creationId xmlns:p14="http://schemas.microsoft.com/office/powerpoint/2010/main" val="320274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AB3C023C-6DE6-4C11-8EA2-F5FAB53AC531}" type="slidenum">
              <a:rPr lang="en-US" smtClean="0"/>
              <a:t>8</a:t>
            </a:fld>
            <a:endParaRPr lang="en-US"/>
          </a:p>
        </p:txBody>
      </p:sp>
    </p:spTree>
    <p:extLst>
      <p:ext uri="{BB962C8B-B14F-4D97-AF65-F5344CB8AC3E}">
        <p14:creationId xmlns:p14="http://schemas.microsoft.com/office/powerpoint/2010/main" val="364440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B3C023C-6DE6-4C11-8EA2-F5FAB53AC531}" type="slidenum">
              <a:rPr lang="en-US" smtClean="0"/>
              <a:t>9</a:t>
            </a:fld>
            <a:endParaRPr lang="en-US"/>
          </a:p>
        </p:txBody>
      </p:sp>
    </p:spTree>
    <p:extLst>
      <p:ext uri="{BB962C8B-B14F-4D97-AF65-F5344CB8AC3E}">
        <p14:creationId xmlns:p14="http://schemas.microsoft.com/office/powerpoint/2010/main" val="29370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B3C023C-6DE6-4C11-8EA2-F5FAB53AC531}" type="slidenum">
              <a:rPr lang="en-US" smtClean="0"/>
              <a:t>10</a:t>
            </a:fld>
            <a:endParaRPr lang="en-US"/>
          </a:p>
        </p:txBody>
      </p:sp>
    </p:spTree>
    <p:extLst>
      <p:ext uri="{BB962C8B-B14F-4D97-AF65-F5344CB8AC3E}">
        <p14:creationId xmlns:p14="http://schemas.microsoft.com/office/powerpoint/2010/main" val="213198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AB3C023C-6DE6-4C11-8EA2-F5FAB53AC531}" type="slidenum">
              <a:rPr lang="en-US" smtClean="0"/>
              <a:t>11</a:t>
            </a:fld>
            <a:endParaRPr lang="en-US"/>
          </a:p>
        </p:txBody>
      </p:sp>
    </p:spTree>
    <p:extLst>
      <p:ext uri="{BB962C8B-B14F-4D97-AF65-F5344CB8AC3E}">
        <p14:creationId xmlns:p14="http://schemas.microsoft.com/office/powerpoint/2010/main" val="422074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3BF4-3A37-4B2B-8A59-5129B78D1B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87D71-1F8C-4ABA-A069-1153EE973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D31AA9-0212-4F1E-AB56-275638076FD0}"/>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3AA19CA8-73EC-4737-BE6F-49E3885CC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56D13-3E01-4366-82F4-EF88BE5D26D8}"/>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309029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D429-AE11-4CC7-93ED-50A802A91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FCDCFE-E0A0-45B4-BA69-93E3CA0A52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D3C1-B8A9-488C-B7E0-7F792F122FE1}"/>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45B890A4-BC8C-4878-BF68-C15A07073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28B91-ABCA-4F35-A6C5-83E3F5D5DF3D}"/>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2550160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7F65F4-689D-4102-B870-3CA648D342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2E5F4F-0E09-49A8-85EE-DA8BBF91E7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8F662-4819-4B15-904A-42D9DCE77C84}"/>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CB2DFC73-836A-4BBD-8BE5-FEF77C232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DE680-5A63-498F-B981-66476EB7F3E6}"/>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793440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F09A8-60A8-49BF-B176-63579069EB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0ABED-88AA-4544-A891-0AE188CE8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47BB7-91C0-4248-A565-FA80E5D157D2}"/>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1431B44F-47D1-4D0B-8876-C2BBB9C01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046C9-55D9-45CC-A8BC-C7995F5AA76C}"/>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201486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7461-6508-40F7-BAC2-2BE46453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70D0E4-1C87-45F4-915C-B07F8F7A4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0BF9D3-5C56-4BB8-B86D-76715819FCBB}"/>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AD500056-9277-483C-AF14-C45ED86C1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93C37-4186-4A14-A548-848EE61FB6C0}"/>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852645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179B-3472-4667-AC6F-9C3060E20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B0AFE-015A-4142-BC1F-E7A388815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373148-85BC-4952-8EB6-85E164F38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B6856-CC55-4505-A1C0-13F74C093023}"/>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6" name="Footer Placeholder 5">
            <a:extLst>
              <a:ext uri="{FF2B5EF4-FFF2-40B4-BE49-F238E27FC236}">
                <a16:creationId xmlns:a16="http://schemas.microsoft.com/office/drawing/2014/main" id="{3009C132-1DB3-4178-A462-DC01A7894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2654C-2491-45A0-8DB4-01F9067B046B}"/>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71267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230A-8730-4F4C-807C-1C53E8A325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F26E99-D815-4C08-B898-767ECBF8BF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961A71-34A7-41F1-ACA0-523F5FDEB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67103C-925F-4BE2-9B82-938B81B676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7DEDB-4D3C-416A-A80E-6A3507FF1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7A6A1-FB02-446D-BEA7-6610060BC7F7}"/>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8" name="Footer Placeholder 7">
            <a:extLst>
              <a:ext uri="{FF2B5EF4-FFF2-40B4-BE49-F238E27FC236}">
                <a16:creationId xmlns:a16="http://schemas.microsoft.com/office/drawing/2014/main" id="{F2AC7832-7F00-4000-A7CE-8F0CDC8C4A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C50311-A3EA-4E6D-B856-2DC0E9ABFB83}"/>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27893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3399-1FA3-4C71-959E-7A8343AF0F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D57412-C6D3-4521-B59D-EACED09C9002}"/>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4" name="Footer Placeholder 3">
            <a:extLst>
              <a:ext uri="{FF2B5EF4-FFF2-40B4-BE49-F238E27FC236}">
                <a16:creationId xmlns:a16="http://schemas.microsoft.com/office/drawing/2014/main" id="{DB065026-5ABD-4642-BC60-974F6739B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3FB423-FC5D-4195-BD5E-D275F1B73510}"/>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85808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67E74-ACB9-4930-BCC8-569879F326F0}"/>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3" name="Footer Placeholder 2">
            <a:extLst>
              <a:ext uri="{FF2B5EF4-FFF2-40B4-BE49-F238E27FC236}">
                <a16:creationId xmlns:a16="http://schemas.microsoft.com/office/drawing/2014/main" id="{18BEBB9E-3F64-487F-9BC6-C5BED1B233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259DE-848C-433A-964F-4038B8965515}"/>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81923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D7C6-2935-4B67-9909-047C1ED30F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FF0FA5-FC2A-40B3-A5A9-898F8878C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A09BD0-2EAF-4DA7-AB28-F21F26BC7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D15B9-0B9C-48CD-ABBE-ECDCB2EFEAFF}"/>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6" name="Footer Placeholder 5">
            <a:extLst>
              <a:ext uri="{FF2B5EF4-FFF2-40B4-BE49-F238E27FC236}">
                <a16:creationId xmlns:a16="http://schemas.microsoft.com/office/drawing/2014/main" id="{EE223664-00DA-4DF8-AE2B-0B5A3C51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0C273-2D2E-44D5-A9AB-DAE3B46DE60B}"/>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386110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BFC2-EE0D-4583-AD28-9C2CD3D2F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2AE0CA-D7B9-4E47-833E-B7F782707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B66401-7162-465A-98C4-0833660F3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03E48-4DEE-461D-A922-07220C46C4D3}"/>
              </a:ext>
            </a:extLst>
          </p:cNvPr>
          <p:cNvSpPr>
            <a:spLocks noGrp="1"/>
          </p:cNvSpPr>
          <p:nvPr>
            <p:ph type="dt" sz="half" idx="10"/>
          </p:nvPr>
        </p:nvSpPr>
        <p:spPr/>
        <p:txBody>
          <a:bodyPr/>
          <a:lstStyle/>
          <a:p>
            <a:fld id="{5DD53C4C-BD48-4347-A3A9-CAA0A6314AE9}" type="datetimeFigureOut">
              <a:rPr lang="en-US" smtClean="0"/>
              <a:t>11/16/2021</a:t>
            </a:fld>
            <a:endParaRPr lang="en-US"/>
          </a:p>
        </p:txBody>
      </p:sp>
      <p:sp>
        <p:nvSpPr>
          <p:cNvPr id="6" name="Footer Placeholder 5">
            <a:extLst>
              <a:ext uri="{FF2B5EF4-FFF2-40B4-BE49-F238E27FC236}">
                <a16:creationId xmlns:a16="http://schemas.microsoft.com/office/drawing/2014/main" id="{607B912B-B08A-47FF-AAE3-49E2C35C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DA6CA-0A32-4C7D-B39E-AC16B17A50B5}"/>
              </a:ext>
            </a:extLst>
          </p:cNvPr>
          <p:cNvSpPr>
            <a:spLocks noGrp="1"/>
          </p:cNvSpPr>
          <p:nvPr>
            <p:ph type="sldNum" sz="quarter" idx="12"/>
          </p:nvPr>
        </p:nvSpPr>
        <p:spPr/>
        <p:txBody>
          <a:bodyPr/>
          <a:lstStyle/>
          <a:p>
            <a:fld id="{D1AAABFD-395D-42BD-8012-8979B49D1FAD}" type="slidenum">
              <a:rPr lang="en-US" smtClean="0"/>
              <a:t>‹#›</a:t>
            </a:fld>
            <a:endParaRPr lang="en-US"/>
          </a:p>
        </p:txBody>
      </p:sp>
    </p:spTree>
    <p:extLst>
      <p:ext uri="{BB962C8B-B14F-4D97-AF65-F5344CB8AC3E}">
        <p14:creationId xmlns:p14="http://schemas.microsoft.com/office/powerpoint/2010/main" val="270969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8A6A11-89FF-4599-AAC7-53378E869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530CDE-82FF-41D6-B3C8-2FA0F7B9AD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A4A34-A901-4007-8999-73B8296769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53C4C-BD48-4347-A3A9-CAA0A6314AE9}" type="datetimeFigureOut">
              <a:rPr lang="en-US" smtClean="0"/>
              <a:t>11/16/2021</a:t>
            </a:fld>
            <a:endParaRPr lang="en-US"/>
          </a:p>
        </p:txBody>
      </p:sp>
      <p:sp>
        <p:nvSpPr>
          <p:cNvPr id="5" name="Footer Placeholder 4">
            <a:extLst>
              <a:ext uri="{FF2B5EF4-FFF2-40B4-BE49-F238E27FC236}">
                <a16:creationId xmlns:a16="http://schemas.microsoft.com/office/drawing/2014/main" id="{426E3B00-7092-4AAD-A7B1-FC5EDCDA3A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D79E2E-5C23-4A6A-A6A3-595FEA107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AAABFD-395D-42BD-8012-8979B49D1FAD}" type="slidenum">
              <a:rPr lang="en-US" smtClean="0"/>
              <a:t>‹#›</a:t>
            </a:fld>
            <a:endParaRPr lang="en-US"/>
          </a:p>
        </p:txBody>
      </p:sp>
    </p:spTree>
    <p:extLst>
      <p:ext uri="{BB962C8B-B14F-4D97-AF65-F5344CB8AC3E}">
        <p14:creationId xmlns:p14="http://schemas.microsoft.com/office/powerpoint/2010/main" val="400264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5D4E-93CC-4CB9-948B-7FA83D84A1A0}"/>
              </a:ext>
            </a:extLst>
          </p:cNvPr>
          <p:cNvSpPr>
            <a:spLocks noGrp="1"/>
          </p:cNvSpPr>
          <p:nvPr>
            <p:ph type="ctrTitle"/>
          </p:nvPr>
        </p:nvSpPr>
        <p:spPr/>
        <p:txBody>
          <a:bodyPr/>
          <a:lstStyle/>
          <a:p>
            <a:r>
              <a:rPr lang="en-US" b="1" dirty="0" err="1">
                <a:solidFill>
                  <a:srgbClr val="FF0000"/>
                </a:solidFill>
                <a:highlight>
                  <a:srgbClr val="FFFF00"/>
                </a:highlight>
              </a:rPr>
              <a:t>Trĩ</a:t>
            </a:r>
            <a:r>
              <a:rPr lang="en-US" b="1" dirty="0">
                <a:solidFill>
                  <a:srgbClr val="FF0000"/>
                </a:solidFill>
                <a:highlight>
                  <a:srgbClr val="FFFF00"/>
                </a:highlight>
              </a:rPr>
              <a:t> </a:t>
            </a:r>
            <a:r>
              <a:rPr lang="en-US" b="1" dirty="0" err="1">
                <a:solidFill>
                  <a:srgbClr val="FF0000"/>
                </a:solidFill>
                <a:highlight>
                  <a:srgbClr val="FFFF00"/>
                </a:highlight>
              </a:rPr>
              <a:t>và</a:t>
            </a:r>
            <a:r>
              <a:rPr lang="en-US" b="1" dirty="0">
                <a:solidFill>
                  <a:srgbClr val="FF0000"/>
                </a:solidFill>
                <a:highlight>
                  <a:srgbClr val="FFFF00"/>
                </a:highlight>
              </a:rPr>
              <a:t> </a:t>
            </a:r>
            <a:r>
              <a:rPr lang="en-US" b="1" dirty="0" err="1">
                <a:solidFill>
                  <a:srgbClr val="FF0000"/>
                </a:solidFill>
                <a:highlight>
                  <a:srgbClr val="FFFF00"/>
                </a:highlight>
              </a:rPr>
              <a:t>nhiễm</a:t>
            </a:r>
            <a:r>
              <a:rPr lang="en-US" b="1" dirty="0">
                <a:solidFill>
                  <a:srgbClr val="FF0000"/>
                </a:solidFill>
                <a:highlight>
                  <a:srgbClr val="FFFF00"/>
                </a:highlight>
              </a:rPr>
              <a:t> </a:t>
            </a:r>
            <a:r>
              <a:rPr lang="en-US" b="1" dirty="0" err="1">
                <a:solidFill>
                  <a:srgbClr val="FF0000"/>
                </a:solidFill>
                <a:highlight>
                  <a:srgbClr val="FFFF00"/>
                </a:highlight>
              </a:rPr>
              <a:t>trùng</a:t>
            </a:r>
            <a:r>
              <a:rPr lang="en-US" b="1" dirty="0">
                <a:solidFill>
                  <a:srgbClr val="FF0000"/>
                </a:solidFill>
                <a:highlight>
                  <a:srgbClr val="FFFF00"/>
                </a:highlight>
              </a:rPr>
              <a:t> </a:t>
            </a:r>
            <a:r>
              <a:rPr lang="en-US" b="1" dirty="0" err="1">
                <a:solidFill>
                  <a:srgbClr val="FF0000"/>
                </a:solidFill>
                <a:highlight>
                  <a:srgbClr val="FFFF00"/>
                </a:highlight>
              </a:rPr>
              <a:t>hậu</a:t>
            </a:r>
            <a:r>
              <a:rPr lang="en-US" b="1" dirty="0">
                <a:solidFill>
                  <a:srgbClr val="FF0000"/>
                </a:solidFill>
                <a:highlight>
                  <a:srgbClr val="FFFF00"/>
                </a:highlight>
              </a:rPr>
              <a:t> </a:t>
            </a:r>
            <a:r>
              <a:rPr lang="en-US" b="1" dirty="0" err="1">
                <a:solidFill>
                  <a:srgbClr val="FF0000"/>
                </a:solidFill>
                <a:highlight>
                  <a:srgbClr val="FFFF00"/>
                </a:highlight>
              </a:rPr>
              <a:t>môn</a:t>
            </a:r>
            <a:r>
              <a:rPr lang="en-US" b="1" dirty="0">
                <a:solidFill>
                  <a:srgbClr val="FF0000"/>
                </a:solidFill>
                <a:highlight>
                  <a:srgbClr val="FFFF00"/>
                </a:highlight>
              </a:rPr>
              <a:t> </a:t>
            </a:r>
            <a:r>
              <a:rPr lang="en-US" b="1" dirty="0" err="1">
                <a:solidFill>
                  <a:srgbClr val="FF0000"/>
                </a:solidFill>
                <a:highlight>
                  <a:srgbClr val="FFFF00"/>
                </a:highlight>
              </a:rPr>
              <a:t>trực</a:t>
            </a:r>
            <a:r>
              <a:rPr lang="en-US" b="1" dirty="0">
                <a:solidFill>
                  <a:srgbClr val="FF0000"/>
                </a:solidFill>
                <a:highlight>
                  <a:srgbClr val="FFFF00"/>
                </a:highlight>
              </a:rPr>
              <a:t> </a:t>
            </a:r>
            <a:r>
              <a:rPr lang="en-US" b="1" dirty="0" err="1">
                <a:solidFill>
                  <a:srgbClr val="FF0000"/>
                </a:solidFill>
                <a:highlight>
                  <a:srgbClr val="FFFF00"/>
                </a:highlight>
              </a:rPr>
              <a:t>tràng</a:t>
            </a:r>
            <a:endParaRPr lang="en-US" b="1" dirty="0">
              <a:solidFill>
                <a:srgbClr val="FF0000"/>
              </a:solidFill>
              <a:highlight>
                <a:srgbClr val="FFFF00"/>
              </a:highlight>
            </a:endParaRPr>
          </a:p>
        </p:txBody>
      </p:sp>
      <p:sp>
        <p:nvSpPr>
          <p:cNvPr id="3" name="Subtitle 2">
            <a:extLst>
              <a:ext uri="{FF2B5EF4-FFF2-40B4-BE49-F238E27FC236}">
                <a16:creationId xmlns:a16="http://schemas.microsoft.com/office/drawing/2014/main" id="{B1B74147-EC8D-40DF-8E2C-A82AA3A98C4C}"/>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69335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TNY14 </a:t>
            </a:r>
            <a:r>
              <a:rPr lang="en-US" b="1" dirty="0" err="1">
                <a:solidFill>
                  <a:srgbClr val="FF0000"/>
                </a:solidFill>
                <a:highlight>
                  <a:srgbClr val="FFFF00"/>
                </a:highlight>
              </a:rPr>
              <a:t>lần</a:t>
            </a:r>
            <a:r>
              <a:rPr lang="en-US" b="1" dirty="0">
                <a:solidFill>
                  <a:srgbClr val="FF0000"/>
                </a:solidFill>
                <a:highlight>
                  <a:srgbClr val="FFFF00"/>
                </a:highlight>
              </a:rPr>
              <a:t> 2</a:t>
            </a:r>
          </a:p>
        </p:txBody>
      </p:sp>
      <p:pic>
        <p:nvPicPr>
          <p:cNvPr id="3" name="Picture 2">
            <a:extLst>
              <a:ext uri="{FF2B5EF4-FFF2-40B4-BE49-F238E27FC236}">
                <a16:creationId xmlns:a16="http://schemas.microsoft.com/office/drawing/2014/main" id="{55AC26DD-4433-4929-9FF4-C4D6B70CBBDB}"/>
              </a:ext>
            </a:extLst>
          </p:cNvPr>
          <p:cNvPicPr>
            <a:picLocks noChangeAspect="1"/>
          </p:cNvPicPr>
          <p:nvPr/>
        </p:nvPicPr>
        <p:blipFill>
          <a:blip r:embed="rId3"/>
          <a:stretch>
            <a:fillRect/>
          </a:stretch>
        </p:blipFill>
        <p:spPr>
          <a:xfrm>
            <a:off x="0" y="0"/>
            <a:ext cx="12192000" cy="3387083"/>
          </a:xfrm>
          <a:prstGeom prst="rect">
            <a:avLst/>
          </a:prstGeom>
        </p:spPr>
      </p:pic>
    </p:spTree>
    <p:extLst>
      <p:ext uri="{BB962C8B-B14F-4D97-AF65-F5344CB8AC3E}">
        <p14:creationId xmlns:p14="http://schemas.microsoft.com/office/powerpoint/2010/main" val="137815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8AB55DEC-A020-4536-961C-C50114F7B95E}"/>
              </a:ext>
            </a:extLst>
          </p:cNvPr>
          <p:cNvPicPr>
            <a:picLocks noChangeAspect="1"/>
          </p:cNvPicPr>
          <p:nvPr/>
        </p:nvPicPr>
        <p:blipFill>
          <a:blip r:embed="rId3"/>
          <a:stretch>
            <a:fillRect/>
          </a:stretch>
        </p:blipFill>
        <p:spPr>
          <a:xfrm>
            <a:off x="0" y="0"/>
            <a:ext cx="12192000" cy="1815366"/>
          </a:xfrm>
          <a:prstGeom prst="rect">
            <a:avLst/>
          </a:prstGeom>
        </p:spPr>
      </p:pic>
    </p:spTree>
    <p:extLst>
      <p:ext uri="{BB962C8B-B14F-4D97-AF65-F5344CB8AC3E}">
        <p14:creationId xmlns:p14="http://schemas.microsoft.com/office/powerpoint/2010/main" val="124085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C8179FE9-F374-4586-8EF4-EE48BFA09C9A}"/>
              </a:ext>
            </a:extLst>
          </p:cNvPr>
          <p:cNvPicPr>
            <a:picLocks noChangeAspect="1"/>
          </p:cNvPicPr>
          <p:nvPr/>
        </p:nvPicPr>
        <p:blipFill>
          <a:blip r:embed="rId3"/>
          <a:stretch>
            <a:fillRect/>
          </a:stretch>
        </p:blipFill>
        <p:spPr>
          <a:xfrm>
            <a:off x="0" y="0"/>
            <a:ext cx="12192000" cy="2527435"/>
          </a:xfrm>
          <a:prstGeom prst="rect">
            <a:avLst/>
          </a:prstGeom>
        </p:spPr>
      </p:pic>
    </p:spTree>
    <p:extLst>
      <p:ext uri="{BB962C8B-B14F-4D97-AF65-F5344CB8AC3E}">
        <p14:creationId xmlns:p14="http://schemas.microsoft.com/office/powerpoint/2010/main" val="1475308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A617979F-3405-4B80-AE9E-ADF6A1E4F0F2}"/>
              </a:ext>
            </a:extLst>
          </p:cNvPr>
          <p:cNvPicPr>
            <a:picLocks noChangeAspect="1"/>
          </p:cNvPicPr>
          <p:nvPr/>
        </p:nvPicPr>
        <p:blipFill>
          <a:blip r:embed="rId3"/>
          <a:stretch>
            <a:fillRect/>
          </a:stretch>
        </p:blipFill>
        <p:spPr>
          <a:xfrm>
            <a:off x="0" y="0"/>
            <a:ext cx="12192000" cy="2394350"/>
          </a:xfrm>
          <a:prstGeom prst="rect">
            <a:avLst/>
          </a:prstGeom>
        </p:spPr>
      </p:pic>
    </p:spTree>
    <p:extLst>
      <p:ext uri="{BB962C8B-B14F-4D97-AF65-F5344CB8AC3E}">
        <p14:creationId xmlns:p14="http://schemas.microsoft.com/office/powerpoint/2010/main" val="875425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02E63457-FCDB-4F9E-A7FD-383E3FB9BE79}"/>
              </a:ext>
            </a:extLst>
          </p:cNvPr>
          <p:cNvPicPr>
            <a:picLocks noChangeAspect="1"/>
          </p:cNvPicPr>
          <p:nvPr/>
        </p:nvPicPr>
        <p:blipFill>
          <a:blip r:embed="rId3"/>
          <a:stretch>
            <a:fillRect/>
          </a:stretch>
        </p:blipFill>
        <p:spPr>
          <a:xfrm>
            <a:off x="0" y="0"/>
            <a:ext cx="12192000" cy="3474065"/>
          </a:xfrm>
          <a:prstGeom prst="rect">
            <a:avLst/>
          </a:prstGeom>
        </p:spPr>
      </p:pic>
    </p:spTree>
    <p:extLst>
      <p:ext uri="{BB962C8B-B14F-4D97-AF65-F5344CB8AC3E}">
        <p14:creationId xmlns:p14="http://schemas.microsoft.com/office/powerpoint/2010/main" val="17945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TNLT Y14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1A62FF5B-63CA-4FDB-8B44-831DAB66A0E2}"/>
              </a:ext>
            </a:extLst>
          </p:cNvPr>
          <p:cNvPicPr>
            <a:picLocks noChangeAspect="1"/>
          </p:cNvPicPr>
          <p:nvPr/>
        </p:nvPicPr>
        <p:blipFill>
          <a:blip r:embed="rId3"/>
          <a:stretch>
            <a:fillRect/>
          </a:stretch>
        </p:blipFill>
        <p:spPr>
          <a:xfrm>
            <a:off x="0" y="0"/>
            <a:ext cx="12192000" cy="1980753"/>
          </a:xfrm>
          <a:prstGeom prst="rect">
            <a:avLst/>
          </a:prstGeom>
        </p:spPr>
      </p:pic>
    </p:spTree>
    <p:extLst>
      <p:ext uri="{BB962C8B-B14F-4D97-AF65-F5344CB8AC3E}">
        <p14:creationId xmlns:p14="http://schemas.microsoft.com/office/powerpoint/2010/main" val="42498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8DE3C837-DD23-45EB-8C24-0FD3AB60AA4B}"/>
              </a:ext>
            </a:extLst>
          </p:cNvPr>
          <p:cNvPicPr>
            <a:picLocks noChangeAspect="1"/>
          </p:cNvPicPr>
          <p:nvPr/>
        </p:nvPicPr>
        <p:blipFill>
          <a:blip r:embed="rId3"/>
          <a:stretch>
            <a:fillRect/>
          </a:stretch>
        </p:blipFill>
        <p:spPr>
          <a:xfrm>
            <a:off x="0" y="0"/>
            <a:ext cx="12192000" cy="2015206"/>
          </a:xfrm>
          <a:prstGeom prst="rect">
            <a:avLst/>
          </a:prstGeom>
        </p:spPr>
      </p:pic>
    </p:spTree>
    <p:extLst>
      <p:ext uri="{BB962C8B-B14F-4D97-AF65-F5344CB8AC3E}">
        <p14:creationId xmlns:p14="http://schemas.microsoft.com/office/powerpoint/2010/main" val="247021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EA279776-B246-43BA-B080-C13158B0BF98}"/>
              </a:ext>
            </a:extLst>
          </p:cNvPr>
          <p:cNvPicPr>
            <a:picLocks noChangeAspect="1"/>
          </p:cNvPicPr>
          <p:nvPr/>
        </p:nvPicPr>
        <p:blipFill>
          <a:blip r:embed="rId3"/>
          <a:stretch>
            <a:fillRect/>
          </a:stretch>
        </p:blipFill>
        <p:spPr>
          <a:xfrm>
            <a:off x="0" y="0"/>
            <a:ext cx="12192000" cy="1934787"/>
          </a:xfrm>
          <a:prstGeom prst="rect">
            <a:avLst/>
          </a:prstGeom>
        </p:spPr>
      </p:pic>
    </p:spTree>
    <p:extLst>
      <p:ext uri="{BB962C8B-B14F-4D97-AF65-F5344CB8AC3E}">
        <p14:creationId xmlns:p14="http://schemas.microsoft.com/office/powerpoint/2010/main" val="8417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3DA53DE6-469A-4C76-9B0E-F80852E61F43}"/>
              </a:ext>
            </a:extLst>
          </p:cNvPr>
          <p:cNvPicPr>
            <a:picLocks noChangeAspect="1"/>
          </p:cNvPicPr>
          <p:nvPr/>
        </p:nvPicPr>
        <p:blipFill>
          <a:blip r:embed="rId3"/>
          <a:stretch>
            <a:fillRect/>
          </a:stretch>
        </p:blipFill>
        <p:spPr>
          <a:xfrm>
            <a:off x="0" y="0"/>
            <a:ext cx="12192000" cy="1686206"/>
          </a:xfrm>
          <a:prstGeom prst="rect">
            <a:avLst/>
          </a:prstGeom>
        </p:spPr>
      </p:pic>
    </p:spTree>
    <p:extLst>
      <p:ext uri="{BB962C8B-B14F-4D97-AF65-F5344CB8AC3E}">
        <p14:creationId xmlns:p14="http://schemas.microsoft.com/office/powerpoint/2010/main" val="2283497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TNY13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AB4CDEB3-66A5-477C-A030-CB8C6B881938}"/>
              </a:ext>
            </a:extLst>
          </p:cNvPr>
          <p:cNvPicPr>
            <a:picLocks noChangeAspect="1"/>
          </p:cNvPicPr>
          <p:nvPr/>
        </p:nvPicPr>
        <p:blipFill>
          <a:blip r:embed="rId3"/>
          <a:stretch>
            <a:fillRect/>
          </a:stretch>
        </p:blipFill>
        <p:spPr>
          <a:xfrm>
            <a:off x="0" y="0"/>
            <a:ext cx="11993649" cy="2143424"/>
          </a:xfrm>
          <a:prstGeom prst="rect">
            <a:avLst/>
          </a:prstGeom>
        </p:spPr>
      </p:pic>
    </p:spTree>
    <p:extLst>
      <p:ext uri="{BB962C8B-B14F-4D97-AF65-F5344CB8AC3E}">
        <p14:creationId xmlns:p14="http://schemas.microsoft.com/office/powerpoint/2010/main" val="1462737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F52AB0-50F2-4AC7-89BF-73F52B44DE2D}"/>
              </a:ext>
            </a:extLst>
          </p:cNvPr>
          <p:cNvSpPr txBox="1"/>
          <p:nvPr/>
        </p:nvSpPr>
        <p:spPr>
          <a:xfrm>
            <a:off x="0" y="0"/>
            <a:ext cx="8221894" cy="5755743"/>
          </a:xfrm>
          <a:prstGeom prst="rect">
            <a:avLst/>
          </a:prstGeom>
          <a:noFill/>
        </p:spPr>
        <p:txBody>
          <a:bodyPr wrap="square">
            <a:spAutoFit/>
          </a:bodyPr>
          <a:lstStyle/>
          <a:p>
            <a:pPr algn="l">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Trĩ</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Lưu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ý:</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1: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ưu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nội</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thì</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chích</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xơ</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đông</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2: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thắt</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dây</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thun</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thai</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kì</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thì</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nội</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3: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chưa</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longo</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thai</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kì</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nội</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chống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thắt</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nghẹt</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tắc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mạch</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trĩ</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vòng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4: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phẫu</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cắt</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Trĩ</a:t>
            </a:r>
            <a:r>
              <a:rPr lang="en-US" sz="1800"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nội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phủ</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niêm</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mạc</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trĩ</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ngoại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phủ</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da</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Kh</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ông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có</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ngấn</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giữa</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các</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búi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trĩ</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là</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trĩ</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vòng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-&gt;</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phẫu</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thuật</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cắt</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Áp</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xe</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ápxe</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rõ</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mới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rạch</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có</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dấu</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phập</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phồng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phải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rạch</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cấp</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cứu</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còn</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không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rõ</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thì</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dùng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KS</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ò</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rõ</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dưới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niêm</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rò</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đơn</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giản</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)-&gt;</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cắt</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mở</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rò</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cột</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dây</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thung</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Rò</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còn</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lại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thì</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mở</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Ph</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ụ</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nữ</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có</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thai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thì</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cố</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gắng</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điều</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trị</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nội</a:t>
            </a:r>
            <a:r>
              <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rPr>
              <a:t> khoa.</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796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A2F30CC6-9C77-4168-AA9F-14170C2560BB}"/>
              </a:ext>
            </a:extLst>
          </p:cNvPr>
          <p:cNvPicPr>
            <a:picLocks noChangeAspect="1"/>
          </p:cNvPicPr>
          <p:nvPr/>
        </p:nvPicPr>
        <p:blipFill>
          <a:blip r:embed="rId3"/>
          <a:stretch>
            <a:fillRect/>
          </a:stretch>
        </p:blipFill>
        <p:spPr>
          <a:xfrm>
            <a:off x="0" y="0"/>
            <a:ext cx="11774543" cy="3019846"/>
          </a:xfrm>
          <a:prstGeom prst="rect">
            <a:avLst/>
          </a:prstGeom>
        </p:spPr>
      </p:pic>
    </p:spTree>
    <p:extLst>
      <p:ext uri="{BB962C8B-B14F-4D97-AF65-F5344CB8AC3E}">
        <p14:creationId xmlns:p14="http://schemas.microsoft.com/office/powerpoint/2010/main" val="2760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45CCAD96-1524-4082-A7DA-AE243970F12C}"/>
              </a:ext>
            </a:extLst>
          </p:cNvPr>
          <p:cNvPicPr>
            <a:picLocks noChangeAspect="1"/>
          </p:cNvPicPr>
          <p:nvPr/>
        </p:nvPicPr>
        <p:blipFill>
          <a:blip r:embed="rId3"/>
          <a:stretch>
            <a:fillRect/>
          </a:stretch>
        </p:blipFill>
        <p:spPr>
          <a:xfrm>
            <a:off x="0" y="0"/>
            <a:ext cx="11603069" cy="2715004"/>
          </a:xfrm>
          <a:prstGeom prst="rect">
            <a:avLst/>
          </a:prstGeom>
        </p:spPr>
      </p:pic>
    </p:spTree>
    <p:extLst>
      <p:ext uri="{BB962C8B-B14F-4D97-AF65-F5344CB8AC3E}">
        <p14:creationId xmlns:p14="http://schemas.microsoft.com/office/powerpoint/2010/main" val="40935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41564" y="5532437"/>
            <a:ext cx="10515600" cy="1325563"/>
          </a:xfrm>
        </p:spPr>
        <p:txBody>
          <a:bodyPr/>
          <a:lstStyle/>
          <a:p>
            <a:endParaRPr lang="en-US" dirty="0"/>
          </a:p>
        </p:txBody>
      </p:sp>
      <p:pic>
        <p:nvPicPr>
          <p:cNvPr id="4" name="Picture 3">
            <a:extLst>
              <a:ext uri="{FF2B5EF4-FFF2-40B4-BE49-F238E27FC236}">
                <a16:creationId xmlns:a16="http://schemas.microsoft.com/office/drawing/2014/main" id="{57D83D8D-95F3-4D13-BB3D-A78F38F99A10}"/>
              </a:ext>
            </a:extLst>
          </p:cNvPr>
          <p:cNvPicPr>
            <a:picLocks noChangeAspect="1"/>
          </p:cNvPicPr>
          <p:nvPr/>
        </p:nvPicPr>
        <p:blipFill>
          <a:blip r:embed="rId3"/>
          <a:stretch>
            <a:fillRect/>
          </a:stretch>
        </p:blipFill>
        <p:spPr>
          <a:xfrm>
            <a:off x="-55418" y="0"/>
            <a:ext cx="12069859" cy="1895740"/>
          </a:xfrm>
          <a:prstGeom prst="rect">
            <a:avLst/>
          </a:prstGeom>
        </p:spPr>
      </p:pic>
    </p:spTree>
    <p:extLst>
      <p:ext uri="{BB962C8B-B14F-4D97-AF65-F5344CB8AC3E}">
        <p14:creationId xmlns:p14="http://schemas.microsoft.com/office/powerpoint/2010/main" val="85613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A41DB655-D583-4E28-B396-9693A08C7F07}"/>
              </a:ext>
            </a:extLst>
          </p:cNvPr>
          <p:cNvPicPr>
            <a:picLocks noChangeAspect="1"/>
          </p:cNvPicPr>
          <p:nvPr/>
        </p:nvPicPr>
        <p:blipFill>
          <a:blip r:embed="rId3"/>
          <a:stretch>
            <a:fillRect/>
          </a:stretch>
        </p:blipFill>
        <p:spPr>
          <a:xfrm>
            <a:off x="0" y="0"/>
            <a:ext cx="11898385" cy="2419688"/>
          </a:xfrm>
          <a:prstGeom prst="rect">
            <a:avLst/>
          </a:prstGeom>
        </p:spPr>
      </p:pic>
      <p:pic>
        <p:nvPicPr>
          <p:cNvPr id="1026" name="Picture 2" descr="image">
            <a:extLst>
              <a:ext uri="{FF2B5EF4-FFF2-40B4-BE49-F238E27FC236}">
                <a16:creationId xmlns:a16="http://schemas.microsoft.com/office/drawing/2014/main" id="{88EC85DD-2266-4255-AAE0-A78712C2D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956" y="2419688"/>
            <a:ext cx="6699044" cy="4438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D13983-6B16-421C-8942-3133DD5C1987}"/>
              </a:ext>
            </a:extLst>
          </p:cNvPr>
          <p:cNvPicPr>
            <a:picLocks noChangeAspect="1"/>
          </p:cNvPicPr>
          <p:nvPr/>
        </p:nvPicPr>
        <p:blipFill>
          <a:blip r:embed="rId5"/>
          <a:stretch>
            <a:fillRect/>
          </a:stretch>
        </p:blipFill>
        <p:spPr>
          <a:xfrm>
            <a:off x="0" y="2861856"/>
            <a:ext cx="5492956" cy="1276528"/>
          </a:xfrm>
          <a:prstGeom prst="rect">
            <a:avLst/>
          </a:prstGeom>
        </p:spPr>
      </p:pic>
    </p:spTree>
    <p:extLst>
      <p:ext uri="{BB962C8B-B14F-4D97-AF65-F5344CB8AC3E}">
        <p14:creationId xmlns:p14="http://schemas.microsoft.com/office/powerpoint/2010/main" val="26001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TNY13 lần2</a:t>
            </a:r>
          </a:p>
        </p:txBody>
      </p:sp>
      <p:pic>
        <p:nvPicPr>
          <p:cNvPr id="4" name="Picture 3">
            <a:extLst>
              <a:ext uri="{FF2B5EF4-FFF2-40B4-BE49-F238E27FC236}">
                <a16:creationId xmlns:a16="http://schemas.microsoft.com/office/drawing/2014/main" id="{1FAD8AF7-DB56-47DA-91D1-289D63B59980}"/>
              </a:ext>
            </a:extLst>
          </p:cNvPr>
          <p:cNvPicPr>
            <a:picLocks noChangeAspect="1"/>
          </p:cNvPicPr>
          <p:nvPr/>
        </p:nvPicPr>
        <p:blipFill>
          <a:blip r:embed="rId3"/>
          <a:stretch>
            <a:fillRect/>
          </a:stretch>
        </p:blipFill>
        <p:spPr>
          <a:xfrm>
            <a:off x="0" y="0"/>
            <a:ext cx="12162931" cy="2792186"/>
          </a:xfrm>
          <a:prstGeom prst="rect">
            <a:avLst/>
          </a:prstGeom>
        </p:spPr>
      </p:pic>
    </p:spTree>
    <p:extLst>
      <p:ext uri="{BB962C8B-B14F-4D97-AF65-F5344CB8AC3E}">
        <p14:creationId xmlns:p14="http://schemas.microsoft.com/office/powerpoint/2010/main" val="2757775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FAB80C49-B2EA-4C05-A649-1FD8243F42EF}"/>
              </a:ext>
            </a:extLst>
          </p:cNvPr>
          <p:cNvPicPr>
            <a:picLocks noChangeAspect="1"/>
          </p:cNvPicPr>
          <p:nvPr/>
        </p:nvPicPr>
        <p:blipFill>
          <a:blip r:embed="rId3"/>
          <a:stretch>
            <a:fillRect/>
          </a:stretch>
        </p:blipFill>
        <p:spPr>
          <a:xfrm>
            <a:off x="-1" y="0"/>
            <a:ext cx="12189677" cy="3429000"/>
          </a:xfrm>
          <a:prstGeom prst="rect">
            <a:avLst/>
          </a:prstGeom>
        </p:spPr>
      </p:pic>
    </p:spTree>
    <p:extLst>
      <p:ext uri="{BB962C8B-B14F-4D97-AF65-F5344CB8AC3E}">
        <p14:creationId xmlns:p14="http://schemas.microsoft.com/office/powerpoint/2010/main" val="2885702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F905C57E-43FC-4561-A2C8-D3C00CC8EB79}"/>
              </a:ext>
            </a:extLst>
          </p:cNvPr>
          <p:cNvPicPr>
            <a:picLocks noChangeAspect="1"/>
          </p:cNvPicPr>
          <p:nvPr/>
        </p:nvPicPr>
        <p:blipFill>
          <a:blip r:embed="rId3"/>
          <a:stretch>
            <a:fillRect/>
          </a:stretch>
        </p:blipFill>
        <p:spPr>
          <a:xfrm>
            <a:off x="0" y="0"/>
            <a:ext cx="12192000" cy="1888435"/>
          </a:xfrm>
          <a:prstGeom prst="rect">
            <a:avLst/>
          </a:prstGeom>
        </p:spPr>
      </p:pic>
    </p:spTree>
    <p:extLst>
      <p:ext uri="{BB962C8B-B14F-4D97-AF65-F5344CB8AC3E}">
        <p14:creationId xmlns:p14="http://schemas.microsoft.com/office/powerpoint/2010/main" val="2824801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C98EF4B2-2967-4791-BF7A-19187BCA1888}"/>
              </a:ext>
            </a:extLst>
          </p:cNvPr>
          <p:cNvPicPr>
            <a:picLocks noChangeAspect="1"/>
          </p:cNvPicPr>
          <p:nvPr/>
        </p:nvPicPr>
        <p:blipFill>
          <a:blip r:embed="rId3"/>
          <a:stretch>
            <a:fillRect/>
          </a:stretch>
        </p:blipFill>
        <p:spPr>
          <a:xfrm>
            <a:off x="0" y="0"/>
            <a:ext cx="12192000" cy="2570250"/>
          </a:xfrm>
          <a:prstGeom prst="rect">
            <a:avLst/>
          </a:prstGeom>
        </p:spPr>
      </p:pic>
    </p:spTree>
    <p:extLst>
      <p:ext uri="{BB962C8B-B14F-4D97-AF65-F5344CB8AC3E}">
        <p14:creationId xmlns:p14="http://schemas.microsoft.com/office/powerpoint/2010/main" val="1885704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2BF927BA-5AA5-4DD6-90F1-479081ABE002}"/>
              </a:ext>
            </a:extLst>
          </p:cNvPr>
          <p:cNvPicPr>
            <a:picLocks noChangeAspect="1"/>
          </p:cNvPicPr>
          <p:nvPr/>
        </p:nvPicPr>
        <p:blipFill>
          <a:blip r:embed="rId3"/>
          <a:stretch>
            <a:fillRect/>
          </a:stretch>
        </p:blipFill>
        <p:spPr>
          <a:xfrm>
            <a:off x="0" y="0"/>
            <a:ext cx="12192000" cy="3163642"/>
          </a:xfrm>
          <a:prstGeom prst="rect">
            <a:avLst/>
          </a:prstGeom>
        </p:spPr>
      </p:pic>
    </p:spTree>
    <p:extLst>
      <p:ext uri="{BB962C8B-B14F-4D97-AF65-F5344CB8AC3E}">
        <p14:creationId xmlns:p14="http://schemas.microsoft.com/office/powerpoint/2010/main" val="224169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TNY12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DF078676-1F5E-4A85-B266-FE61A16F9C7C}"/>
              </a:ext>
            </a:extLst>
          </p:cNvPr>
          <p:cNvPicPr>
            <a:picLocks noChangeAspect="1"/>
          </p:cNvPicPr>
          <p:nvPr/>
        </p:nvPicPr>
        <p:blipFill>
          <a:blip r:embed="rId3"/>
          <a:stretch>
            <a:fillRect/>
          </a:stretch>
        </p:blipFill>
        <p:spPr>
          <a:xfrm>
            <a:off x="0" y="0"/>
            <a:ext cx="12192000" cy="3096381"/>
          </a:xfrm>
          <a:prstGeom prst="rect">
            <a:avLst/>
          </a:prstGeom>
        </p:spPr>
      </p:pic>
    </p:spTree>
    <p:extLst>
      <p:ext uri="{BB962C8B-B14F-4D97-AF65-F5344CB8AC3E}">
        <p14:creationId xmlns:p14="http://schemas.microsoft.com/office/powerpoint/2010/main" val="323332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8A59-FE73-4BB5-9E3F-126620EC17C0}"/>
              </a:ext>
            </a:extLst>
          </p:cNvPr>
          <p:cNvSpPr>
            <a:spLocks noGrp="1"/>
          </p:cNvSpPr>
          <p:nvPr>
            <p:ph type="title"/>
          </p:nvPr>
        </p:nvSpPr>
        <p:spPr>
          <a:xfrm>
            <a:off x="0" y="5514181"/>
            <a:ext cx="10515600" cy="1325563"/>
          </a:xfrm>
        </p:spPr>
        <p:txBody>
          <a:bodyPr/>
          <a:lstStyle/>
          <a:p>
            <a:r>
              <a:rPr lang="en-US" b="1" dirty="0" err="1">
                <a:solidFill>
                  <a:srgbClr val="FF0000"/>
                </a:solidFill>
                <a:highlight>
                  <a:srgbClr val="FFFF00"/>
                </a:highlight>
              </a:rPr>
              <a:t>Đề</a:t>
            </a:r>
            <a:r>
              <a:rPr lang="en-US" b="1" dirty="0">
                <a:solidFill>
                  <a:srgbClr val="FF0000"/>
                </a:solidFill>
                <a:highlight>
                  <a:srgbClr val="FFFF00"/>
                </a:highlight>
              </a:rPr>
              <a:t> 2015 TN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
        <p:nvSpPr>
          <p:cNvPr id="3" name="Content Placeholder 2">
            <a:extLst>
              <a:ext uri="{FF2B5EF4-FFF2-40B4-BE49-F238E27FC236}">
                <a16:creationId xmlns:a16="http://schemas.microsoft.com/office/drawing/2014/main" id="{A3F5532F-E1E3-4C83-9364-D67A4A55FA80}"/>
              </a:ext>
            </a:extLst>
          </p:cNvPr>
          <p:cNvSpPr>
            <a:spLocks noGrp="1"/>
          </p:cNvSpPr>
          <p:nvPr>
            <p:ph idx="1"/>
          </p:nvPr>
        </p:nvSpPr>
        <p:spPr>
          <a:xfrm>
            <a:off x="0" y="-1"/>
            <a:ext cx="12192000" cy="4385569"/>
          </a:xfrm>
        </p:spPr>
        <p:txBody>
          <a:bodyPr/>
          <a:lstStyle/>
          <a:p>
            <a:pPr marL="457200" marR="3239770" lvl="1" indent="0">
              <a:lnSpc>
                <a:spcPct val="101000"/>
              </a:lnSpc>
              <a:spcBef>
                <a:spcPts val="30"/>
              </a:spcBef>
              <a:spcAft>
                <a:spcPts val="0"/>
              </a:spcAft>
              <a:buNone/>
              <a:tabLst>
                <a:tab pos="631190" algn="l"/>
              </a:tabLst>
            </a:pPr>
            <a:r>
              <a:rPr lang="vi-VN" sz="1600" b="1" kern="0" spc="-15" dirty="0">
                <a:effectLst/>
                <a:latin typeface="Times New Roman" panose="02020603050405020304" pitchFamily="18" charset="0"/>
                <a:ea typeface="Times New Roman" panose="02020603050405020304" pitchFamily="18" charset="0"/>
              </a:rPr>
              <a:t>Tình</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huống</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5</a:t>
            </a:r>
            <a:r>
              <a:rPr lang="vi-VN" sz="1600" b="1" kern="0" spc="-40"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cho</a:t>
            </a:r>
            <a:r>
              <a:rPr lang="vi-VN" sz="1600" b="1" kern="0" spc="-5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2</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câu</a:t>
            </a:r>
            <a:r>
              <a:rPr lang="vi-VN" sz="1600" b="1" kern="0" spc="-60"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từ</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34</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đến</a:t>
            </a:r>
            <a:r>
              <a:rPr lang="vi-VN" sz="1600" b="1" kern="0" spc="-45" dirty="0">
                <a:effectLst/>
                <a:latin typeface="Times New Roman" panose="02020603050405020304" pitchFamily="18" charset="0"/>
                <a:ea typeface="Times New Roman" panose="02020603050405020304" pitchFamily="18" charset="0"/>
              </a:rPr>
              <a:t> </a:t>
            </a:r>
            <a:r>
              <a:rPr lang="vi-VN" sz="1600" b="1" kern="0" spc="-15" dirty="0">
                <a:effectLst/>
                <a:latin typeface="Times New Roman" panose="02020603050405020304" pitchFamily="18" charset="0"/>
                <a:ea typeface="Times New Roman" panose="02020603050405020304" pitchFamily="18" charset="0"/>
              </a:rPr>
              <a:t>35</a:t>
            </a:r>
            <a:endParaRPr lang="en-US" sz="1600" b="1" kern="0" spc="-15" dirty="0">
              <a:effectLst/>
              <a:latin typeface="Times New Roman" panose="02020603050405020304" pitchFamily="18" charset="0"/>
              <a:ea typeface="Times New Roman" panose="02020603050405020304" pitchFamily="18" charset="0"/>
            </a:endParaRPr>
          </a:p>
          <a:p>
            <a:pPr marL="276860" marR="68580" indent="-215265" algn="just">
              <a:lnSpc>
                <a:spcPct val="102000"/>
              </a:lnSpc>
              <a:spcBef>
                <a:spcPts val="10"/>
              </a:spcBef>
              <a:spcAft>
                <a:spcPts val="0"/>
              </a:spcAft>
            </a:pPr>
            <a:r>
              <a:rPr lang="vi-VN" sz="1600" dirty="0">
                <a:effectLst/>
                <a:latin typeface="Times New Roman" panose="02020603050405020304" pitchFamily="18" charset="0"/>
                <a:ea typeface="Times New Roman" panose="02020603050405020304" pitchFamily="18" charset="0"/>
              </a:rPr>
              <a:t>Bệnh</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nam</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39</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tuổi,</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viên</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văn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phòng.</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Cách</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nhập</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viện</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tháng,</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đi</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tiêu</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ra</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máu</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đỏ</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tươi, chảy</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phun</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thành tia</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khi</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rặn</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đi tiêu,</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lượng</a:t>
            </a:r>
            <a:r>
              <a:rPr lang="vi-VN" sz="1600" spc="-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ít.</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Ngoài</a:t>
            </a:r>
            <a:r>
              <a:rPr lang="vi-VN" sz="1600" spc="-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ra</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còn</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thấy</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một</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khối</a:t>
            </a:r>
            <a:r>
              <a:rPr lang="vi-VN" sz="1600" spc="-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sa</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từ</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 môn,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mềm,</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kích</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thước</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khoảng</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cm</a:t>
            </a:r>
            <a:r>
              <a:rPr lang="vi-VN" sz="1600" b="1" spc="-2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khi</a:t>
            </a:r>
            <a:r>
              <a:rPr lang="vi-VN" sz="1600" b="1" spc="-2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bắt</a:t>
            </a:r>
            <a:r>
              <a:rPr lang="vi-VN" sz="1600" b="1" spc="-2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đầu</a:t>
            </a:r>
            <a:r>
              <a:rPr lang="vi-VN" sz="1600" b="1" spc="-3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rặn</a:t>
            </a:r>
            <a:r>
              <a:rPr lang="vi-VN" sz="1600" b="1" spc="-2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và</a:t>
            </a:r>
            <a:r>
              <a:rPr lang="vi-VN" sz="1600" b="1" spc="-3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tự</a:t>
            </a:r>
            <a:r>
              <a:rPr lang="vi-VN" sz="1600" b="1" spc="-25"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đẩy</a:t>
            </a:r>
            <a:r>
              <a:rPr lang="vi-VN" sz="1600" b="1" spc="-35"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lên</a:t>
            </a:r>
            <a:r>
              <a:rPr lang="vi-VN" sz="1600" b="1" spc="-30" dirty="0">
                <a:effectLst/>
                <a:latin typeface="Times New Roman" panose="02020603050405020304" pitchFamily="18" charset="0"/>
                <a:ea typeface="Times New Roman" panose="02020603050405020304" pitchFamily="18" charset="0"/>
              </a:rPr>
              <a:t> </a:t>
            </a:r>
            <a:r>
              <a:rPr lang="vi-VN" sz="1600" b="1" dirty="0">
                <a:effectLst/>
                <a:latin typeface="Times New Roman" panose="02020603050405020304" pitchFamily="18" charset="0"/>
                <a:ea typeface="Times New Roman" panose="02020603050405020304" pitchFamily="18" charset="0"/>
              </a:rPr>
              <a:t>được</a:t>
            </a:r>
            <a:r>
              <a:rPr lang="vi-VN" sz="1600" dirty="0">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a:p>
            <a:pPr marL="276860" marR="71755" indent="-215265" algn="just">
              <a:lnSpc>
                <a:spcPct val="101000"/>
              </a:lnSpc>
              <a:spcBef>
                <a:spcPts val="30"/>
              </a:spcBef>
              <a:spcAft>
                <a:spcPts val="0"/>
              </a:spcAft>
            </a:pPr>
            <a:r>
              <a:rPr lang="vi-VN" sz="1600" dirty="0">
                <a:effectLst/>
                <a:latin typeface="Times New Roman" panose="02020603050405020304" pitchFamily="18" charset="0"/>
                <a:ea typeface="Times New Roman" panose="02020603050405020304" pitchFamily="18" charset="0"/>
              </a:rPr>
              <a:t>Cách nhập viện 10 ngày, bệnh nhân đi tiêu ra máu với tính chất như trên nhưng lượng nhiều hơn và kèm đau rát hậu môn. Ngoài ra, bệnh nhân còn thấy choáng váng, mệt mỏi, nên đến khám tại bệnh viện. Tiền sử: khoẻ mạnh.</a:t>
            </a:r>
            <a:endParaRPr lang="en-US" sz="1600" dirty="0">
              <a:effectLst/>
              <a:latin typeface="Times New Roman" panose="02020603050405020304" pitchFamily="18" charset="0"/>
              <a:ea typeface="Times New Roman" panose="02020603050405020304" pitchFamily="18" charset="0"/>
            </a:endParaRPr>
          </a:p>
          <a:p>
            <a:pPr marL="276860" indent="-215265" algn="just">
              <a:spcBef>
                <a:spcPts val="10"/>
              </a:spcBef>
              <a:spcAft>
                <a:spcPts val="0"/>
              </a:spcAft>
            </a:pPr>
            <a:r>
              <a:rPr lang="vi-VN" sz="1600" dirty="0">
                <a:effectLst/>
                <a:latin typeface="Times New Roman" panose="02020603050405020304" pitchFamily="18" charset="0"/>
                <a:ea typeface="Times New Roman" panose="02020603050405020304" pitchFamily="18" charset="0"/>
              </a:rPr>
              <a:t>Nội soi trực tràng: trĩ nội, trực tràng và đại tràng chậu hông bình thường.</a:t>
            </a:r>
            <a:endParaRPr lang="en-US" sz="1600" dirty="0">
              <a:effectLst/>
              <a:latin typeface="Times New Roman" panose="02020603050405020304" pitchFamily="18" charset="0"/>
              <a:ea typeface="Times New Roman" panose="02020603050405020304" pitchFamily="18" charset="0"/>
            </a:endParaRPr>
          </a:p>
          <a:p>
            <a:pPr marL="276860" marR="71755" indent="-215265" algn="just">
              <a:lnSpc>
                <a:spcPct val="101000"/>
              </a:lnSpc>
              <a:spcBef>
                <a:spcPts val="30"/>
              </a:spcBef>
              <a:spcAft>
                <a:spcPts val="0"/>
              </a:spcAft>
            </a:pPr>
            <a:r>
              <a:rPr lang="vi-VN" sz="1600" dirty="0">
                <a:effectLst/>
                <a:latin typeface="Times New Roman" panose="02020603050405020304" pitchFamily="18" charset="0"/>
                <a:ea typeface="Times New Roman" panose="02020603050405020304" pitchFamily="18" charset="0"/>
              </a:rPr>
              <a:t>Quay</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videoproctoscope:</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trĩ</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nội</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ở</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3g,</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5g</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và</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11g;</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trĩ</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ngoại</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ở</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3g,</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7g</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và</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11g.</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Các</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xét</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nghiệm</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sinh hóa và huyết học trong giới hạn bình</a:t>
            </a:r>
            <a:r>
              <a:rPr lang="vi-VN" sz="1600" spc="-1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thường.</a:t>
            </a:r>
            <a:endParaRPr lang="en-US" sz="1600" dirty="0">
              <a:effectLst/>
              <a:latin typeface="Times New Roman" panose="02020603050405020304" pitchFamily="18" charset="0"/>
              <a:ea typeface="Times New Roman" panose="02020603050405020304" pitchFamily="18" charset="0"/>
            </a:endParaRPr>
          </a:p>
          <a:p>
            <a:pPr marL="0" lvl="0" indent="0" algn="just">
              <a:spcBef>
                <a:spcPts val="15"/>
              </a:spcBef>
              <a:spcAft>
                <a:spcPts val="0"/>
              </a:spcAft>
              <a:buSzPts val="1100"/>
              <a:buNone/>
              <a:tabLst>
                <a:tab pos="534035" algn="l"/>
              </a:tabLst>
            </a:pPr>
            <a:r>
              <a:rPr lang="en-US" sz="1600" dirty="0">
                <a:effectLst/>
                <a:latin typeface="Times New Roman" panose="02020603050405020304" pitchFamily="18" charset="0"/>
                <a:ea typeface="Times New Roman" panose="02020603050405020304" pitchFamily="18" charset="0"/>
              </a:rPr>
              <a:t>34.</a:t>
            </a:r>
            <a:r>
              <a:rPr lang="vi-VN" sz="1600" dirty="0">
                <a:effectLst/>
                <a:latin typeface="Times New Roman" panose="02020603050405020304" pitchFamily="18" charset="0"/>
                <a:ea typeface="Times New Roman" panose="02020603050405020304" pitchFamily="18" charset="0"/>
              </a:rPr>
              <a:t>Chẩn</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đoán</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hợp</a:t>
            </a:r>
            <a:r>
              <a:rPr lang="vi-VN" sz="1600" spc="19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lý</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nhất</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trên</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này</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là</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gì?</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kern="0" spc="10" dirty="0">
                <a:effectLst/>
                <a:latin typeface="Times New Roman" panose="02020603050405020304" pitchFamily="18" charset="0"/>
                <a:ea typeface="Times New Roman" panose="02020603050405020304" pitchFamily="18" charset="0"/>
              </a:rPr>
              <a:t>Trĩ </a:t>
            </a:r>
            <a:r>
              <a:rPr lang="vi-VN" sz="1600" kern="0" spc="15" dirty="0">
                <a:effectLst/>
                <a:latin typeface="Times New Roman" panose="02020603050405020304" pitchFamily="18" charset="0"/>
                <a:ea typeface="Times New Roman" panose="02020603050405020304" pitchFamily="18" charset="0"/>
              </a:rPr>
              <a:t>P2E1C1 </a:t>
            </a:r>
            <a:r>
              <a:rPr lang="vi-VN" sz="1600" kern="0" spc="10" dirty="0">
                <a:effectLst/>
                <a:latin typeface="Times New Roman" panose="02020603050405020304" pitchFamily="18" charset="0"/>
                <a:ea typeface="Times New Roman" panose="02020603050405020304" pitchFamily="18" charset="0"/>
              </a:rPr>
              <a:t>theo </a:t>
            </a:r>
            <a:r>
              <a:rPr lang="vi-VN" sz="1600" kern="0" spc="20" dirty="0">
                <a:effectLst/>
                <a:latin typeface="Times New Roman" panose="02020603050405020304" pitchFamily="18" charset="0"/>
                <a:ea typeface="Times New Roman" panose="02020603050405020304" pitchFamily="18" charset="0"/>
              </a:rPr>
              <a:t>phân </a:t>
            </a:r>
            <a:r>
              <a:rPr lang="vi-VN" sz="1600" kern="0" spc="15" dirty="0">
                <a:effectLst/>
                <a:latin typeface="Times New Roman" panose="02020603050405020304" pitchFamily="18" charset="0"/>
                <a:ea typeface="Times New Roman" panose="02020603050405020304" pitchFamily="18" charset="0"/>
              </a:rPr>
              <a:t>loại Masuda</a:t>
            </a:r>
            <a:r>
              <a:rPr lang="vi-VN" sz="1600" kern="0" spc="-210" dirty="0">
                <a:effectLst/>
                <a:latin typeface="Times New Roman" panose="02020603050405020304" pitchFamily="18" charset="0"/>
                <a:ea typeface="Times New Roman" panose="02020603050405020304" pitchFamily="18" charset="0"/>
              </a:rPr>
              <a:t> </a:t>
            </a:r>
            <a:r>
              <a:rPr lang="vi-VN" sz="1600" kern="0" spc="15" dirty="0">
                <a:effectLst/>
                <a:latin typeface="Times New Roman" panose="02020603050405020304" pitchFamily="18" charset="0"/>
                <a:ea typeface="Times New Roman" panose="02020603050405020304" pitchFamily="18" charset="0"/>
              </a:rPr>
              <a:t>2005</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40"/>
              </a:spcBef>
              <a:spcAft>
                <a:spcPts val="0"/>
              </a:spcAft>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Trĩ </a:t>
            </a:r>
            <a:r>
              <a:rPr lang="vi-VN" sz="1600" spc="15" dirty="0">
                <a:effectLst/>
                <a:latin typeface="Times New Roman" panose="02020603050405020304" pitchFamily="18" charset="0"/>
                <a:ea typeface="Times New Roman" panose="02020603050405020304" pitchFamily="18" charset="0"/>
              </a:rPr>
              <a:t>P1E2C1 theo phân </a:t>
            </a:r>
            <a:r>
              <a:rPr lang="vi-VN" sz="1600" spc="10" dirty="0">
                <a:effectLst/>
                <a:latin typeface="Times New Roman" panose="02020603050405020304" pitchFamily="18" charset="0"/>
                <a:ea typeface="Times New Roman" panose="02020603050405020304" pitchFamily="18" charset="0"/>
              </a:rPr>
              <a:t>loại </a:t>
            </a:r>
            <a:r>
              <a:rPr lang="vi-VN" sz="1600" spc="15" dirty="0">
                <a:effectLst/>
                <a:latin typeface="Times New Roman" panose="02020603050405020304" pitchFamily="18" charset="0"/>
                <a:ea typeface="Times New Roman" panose="02020603050405020304" pitchFamily="18" charset="0"/>
              </a:rPr>
              <a:t>Masuda</a:t>
            </a:r>
            <a:r>
              <a:rPr lang="vi-VN" sz="1600" spc="-11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2005</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Trĩ </a:t>
            </a:r>
            <a:r>
              <a:rPr lang="vi-VN" sz="1600" spc="15" dirty="0">
                <a:effectLst/>
                <a:latin typeface="Times New Roman" panose="02020603050405020304" pitchFamily="18" charset="0"/>
                <a:ea typeface="Times New Roman" panose="02020603050405020304" pitchFamily="18" charset="0"/>
              </a:rPr>
              <a:t>P2E1C2 theo phân </a:t>
            </a:r>
            <a:r>
              <a:rPr lang="vi-VN" sz="1600" spc="10" dirty="0">
                <a:effectLst/>
                <a:latin typeface="Times New Roman" panose="02020603050405020304" pitchFamily="18" charset="0"/>
                <a:ea typeface="Times New Roman" panose="02020603050405020304" pitchFamily="18" charset="0"/>
              </a:rPr>
              <a:t>loại </a:t>
            </a:r>
            <a:r>
              <a:rPr lang="vi-VN" sz="1600" spc="15" dirty="0">
                <a:effectLst/>
                <a:latin typeface="Times New Roman" panose="02020603050405020304" pitchFamily="18" charset="0"/>
                <a:ea typeface="Times New Roman" panose="02020603050405020304" pitchFamily="18" charset="0"/>
              </a:rPr>
              <a:t>Masuda</a:t>
            </a:r>
            <a:r>
              <a:rPr lang="vi-VN" sz="1600" spc="-11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2005</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31190" algn="l"/>
              </a:tabLst>
            </a:pPr>
            <a:r>
              <a:rPr lang="vi-VN" sz="1600" spc="-15" dirty="0">
                <a:effectLst/>
                <a:latin typeface="Times New Roman" panose="02020603050405020304" pitchFamily="18" charset="0"/>
                <a:ea typeface="Times New Roman" panose="02020603050405020304" pitchFamily="18" charset="0"/>
              </a:rPr>
              <a:t>Trĩ </a:t>
            </a:r>
            <a:r>
              <a:rPr lang="vi-VN" sz="1600" spc="15" dirty="0">
                <a:effectLst/>
                <a:latin typeface="Times New Roman" panose="02020603050405020304" pitchFamily="18" charset="0"/>
                <a:ea typeface="Times New Roman" panose="02020603050405020304" pitchFamily="18" charset="0"/>
              </a:rPr>
              <a:t>P1E1C1 theo phân </a:t>
            </a:r>
            <a:r>
              <a:rPr lang="vi-VN" sz="1600" spc="10" dirty="0">
                <a:effectLst/>
                <a:latin typeface="Times New Roman" panose="02020603050405020304" pitchFamily="18" charset="0"/>
                <a:ea typeface="Times New Roman" panose="02020603050405020304" pitchFamily="18" charset="0"/>
              </a:rPr>
              <a:t>loại </a:t>
            </a:r>
            <a:r>
              <a:rPr lang="vi-VN" sz="1600" spc="15" dirty="0">
                <a:effectLst/>
                <a:latin typeface="Times New Roman" panose="02020603050405020304" pitchFamily="18" charset="0"/>
                <a:ea typeface="Times New Roman" panose="02020603050405020304" pitchFamily="18" charset="0"/>
              </a:rPr>
              <a:t>Masuda</a:t>
            </a:r>
            <a:r>
              <a:rPr lang="vi-VN" sz="1600" spc="-140"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2005</a:t>
            </a:r>
            <a:endParaRPr lang="en-US" sz="1600" spc="-15" dirty="0">
              <a:effectLst/>
              <a:latin typeface="Times New Roman" panose="02020603050405020304" pitchFamily="18" charset="0"/>
              <a:ea typeface="Times New Roman" panose="02020603050405020304" pitchFamily="18" charset="0"/>
            </a:endParaRPr>
          </a:p>
          <a:p>
            <a:pPr marL="0" lvl="0" indent="0">
              <a:spcBef>
                <a:spcPts val="30"/>
              </a:spcBef>
              <a:buSzPts val="1100"/>
              <a:buNone/>
              <a:tabLst>
                <a:tab pos="534035" algn="l"/>
              </a:tabLst>
            </a:pPr>
            <a:r>
              <a:rPr lang="en-US" sz="1600" dirty="0">
                <a:effectLst/>
                <a:latin typeface="Times New Roman" panose="02020603050405020304" pitchFamily="18" charset="0"/>
                <a:ea typeface="Times New Roman" panose="02020603050405020304" pitchFamily="18" charset="0"/>
              </a:rPr>
              <a:t>35.</a:t>
            </a:r>
            <a:r>
              <a:rPr lang="vi-VN" sz="1600" dirty="0">
                <a:effectLst/>
                <a:latin typeface="Times New Roman" panose="02020603050405020304" pitchFamily="18" charset="0"/>
                <a:ea typeface="Times New Roman" panose="02020603050405020304" pitchFamily="18" charset="0"/>
              </a:rPr>
              <a:t>Chỉ</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định</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phương</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pháp</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điều</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trị</a:t>
            </a:r>
            <a:r>
              <a:rPr lang="vi-VN" sz="1600" spc="-1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trĩ</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ở</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này</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là</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gì?</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Thắt trĩ </a:t>
            </a:r>
            <a:r>
              <a:rPr lang="vi-VN" sz="1600" spc="15" dirty="0">
                <a:effectLst/>
                <a:latin typeface="Times New Roman" panose="02020603050405020304" pitchFamily="18" charset="0"/>
                <a:ea typeface="Times New Roman" panose="02020603050405020304" pitchFamily="18" charset="0"/>
              </a:rPr>
              <a:t>bằng vòng cao</a:t>
            </a:r>
            <a:r>
              <a:rPr lang="vi-VN" sz="1600" spc="11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su</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kern="0" spc="15" dirty="0">
                <a:effectLst/>
                <a:latin typeface="Times New Roman" panose="02020603050405020304" pitchFamily="18" charset="0"/>
                <a:ea typeface="Times New Roman" panose="02020603050405020304" pitchFamily="18" charset="0"/>
              </a:rPr>
              <a:t>Phẫu thuật</a:t>
            </a:r>
            <a:r>
              <a:rPr lang="vi-VN" sz="1600" kern="0" spc="60" dirty="0">
                <a:effectLst/>
                <a:latin typeface="Times New Roman" panose="02020603050405020304" pitchFamily="18" charset="0"/>
                <a:ea typeface="Times New Roman" panose="02020603050405020304" pitchFamily="18" charset="0"/>
              </a:rPr>
              <a:t> </a:t>
            </a:r>
            <a:r>
              <a:rPr lang="vi-VN" sz="1600" kern="0" spc="15" dirty="0">
                <a:effectLst/>
                <a:latin typeface="Times New Roman" panose="02020603050405020304" pitchFamily="18" charset="0"/>
                <a:ea typeface="Times New Roman" panose="02020603050405020304" pitchFamily="18" charset="0"/>
              </a:rPr>
              <a:t>Longo</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Phẫu </a:t>
            </a:r>
            <a:r>
              <a:rPr lang="vi-VN" sz="1600" spc="10" dirty="0">
                <a:effectLst/>
                <a:latin typeface="Times New Roman" panose="02020603050405020304" pitchFamily="18" charset="0"/>
                <a:ea typeface="Times New Roman" panose="02020603050405020304" pitchFamily="18" charset="0"/>
              </a:rPr>
              <a:t>thuật thắt </a:t>
            </a:r>
            <a:r>
              <a:rPr lang="vi-VN" sz="1600" spc="15" dirty="0">
                <a:effectLst/>
                <a:latin typeface="Times New Roman" panose="02020603050405020304" pitchFamily="18" charset="0"/>
                <a:ea typeface="Times New Roman" panose="02020603050405020304" pitchFamily="18" charset="0"/>
              </a:rPr>
              <a:t>động </a:t>
            </a:r>
            <a:r>
              <a:rPr lang="vi-VN" sz="1600" spc="10" dirty="0">
                <a:effectLst/>
                <a:latin typeface="Times New Roman" panose="02020603050405020304" pitchFamily="18" charset="0"/>
                <a:ea typeface="Times New Roman" panose="02020603050405020304" pitchFamily="18" charset="0"/>
              </a:rPr>
              <a:t>mạch trĩ </a:t>
            </a:r>
            <a:r>
              <a:rPr lang="vi-VN" sz="1600" spc="15" dirty="0">
                <a:effectLst/>
                <a:latin typeface="Times New Roman" panose="02020603050405020304" pitchFamily="18" charset="0"/>
                <a:ea typeface="Times New Roman" panose="02020603050405020304" pitchFamily="18" charset="0"/>
              </a:rPr>
              <a:t>dưới hướng dẫn </a:t>
            </a:r>
            <a:r>
              <a:rPr lang="vi-VN" sz="1600" spc="10" dirty="0">
                <a:effectLst/>
                <a:latin typeface="Times New Roman" panose="02020603050405020304" pitchFamily="18" charset="0"/>
                <a:ea typeface="Times New Roman" panose="02020603050405020304" pitchFamily="18" charset="0"/>
              </a:rPr>
              <a:t>siêu </a:t>
            </a:r>
            <a:r>
              <a:rPr lang="vi-VN" sz="1600" spc="-15" dirty="0">
                <a:effectLst/>
                <a:latin typeface="Times New Roman" panose="02020603050405020304" pitchFamily="18" charset="0"/>
                <a:ea typeface="Times New Roman" panose="02020603050405020304" pitchFamily="18" charset="0"/>
              </a:rPr>
              <a:t>âm</a:t>
            </a:r>
            <a:r>
              <a:rPr lang="vi-VN" sz="1600" spc="170"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Doppler</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Phẫu thuật cắt </a:t>
            </a:r>
            <a:r>
              <a:rPr lang="vi-VN" sz="1600" spc="15" dirty="0">
                <a:effectLst/>
                <a:latin typeface="Times New Roman" panose="02020603050405020304" pitchFamily="18" charset="0"/>
                <a:ea typeface="Times New Roman" panose="02020603050405020304" pitchFamily="18" charset="0"/>
              </a:rPr>
              <a:t>trĩ từng</a:t>
            </a:r>
            <a:r>
              <a:rPr lang="vi-VN" sz="1600" spc="130"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búi</a:t>
            </a:r>
            <a:endParaRPr lang="en-US" sz="1600" spc="-15"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529142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B649BCF0-C222-48D3-A948-223D4FD06DCD}"/>
              </a:ext>
            </a:extLst>
          </p:cNvPr>
          <p:cNvPicPr>
            <a:picLocks noChangeAspect="1"/>
          </p:cNvPicPr>
          <p:nvPr/>
        </p:nvPicPr>
        <p:blipFill>
          <a:blip r:embed="rId3"/>
          <a:stretch>
            <a:fillRect/>
          </a:stretch>
        </p:blipFill>
        <p:spPr>
          <a:xfrm>
            <a:off x="0" y="0"/>
            <a:ext cx="12192000" cy="2849739"/>
          </a:xfrm>
          <a:prstGeom prst="rect">
            <a:avLst/>
          </a:prstGeom>
        </p:spPr>
      </p:pic>
      <p:pic>
        <p:nvPicPr>
          <p:cNvPr id="6" name="Picture 5">
            <a:extLst>
              <a:ext uri="{FF2B5EF4-FFF2-40B4-BE49-F238E27FC236}">
                <a16:creationId xmlns:a16="http://schemas.microsoft.com/office/drawing/2014/main" id="{8A3B9417-1DBA-4071-9BE7-5FF9C2B289CD}"/>
              </a:ext>
            </a:extLst>
          </p:cNvPr>
          <p:cNvPicPr>
            <a:picLocks noChangeAspect="1"/>
          </p:cNvPicPr>
          <p:nvPr/>
        </p:nvPicPr>
        <p:blipFill>
          <a:blip r:embed="rId4"/>
          <a:stretch>
            <a:fillRect/>
          </a:stretch>
        </p:blipFill>
        <p:spPr>
          <a:xfrm>
            <a:off x="2865682" y="3590469"/>
            <a:ext cx="9497750" cy="3267531"/>
          </a:xfrm>
          <a:prstGeom prst="rect">
            <a:avLst/>
          </a:prstGeom>
        </p:spPr>
      </p:pic>
    </p:spTree>
    <p:extLst>
      <p:ext uri="{BB962C8B-B14F-4D97-AF65-F5344CB8AC3E}">
        <p14:creationId xmlns:p14="http://schemas.microsoft.com/office/powerpoint/2010/main" val="183742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732D6EF2-7D20-4B85-8B1F-EB919CD5E252}"/>
              </a:ext>
            </a:extLst>
          </p:cNvPr>
          <p:cNvPicPr>
            <a:picLocks noChangeAspect="1"/>
          </p:cNvPicPr>
          <p:nvPr/>
        </p:nvPicPr>
        <p:blipFill>
          <a:blip r:embed="rId3"/>
          <a:stretch>
            <a:fillRect/>
          </a:stretch>
        </p:blipFill>
        <p:spPr>
          <a:xfrm>
            <a:off x="146957" y="0"/>
            <a:ext cx="12192000" cy="2774790"/>
          </a:xfrm>
          <a:prstGeom prst="rect">
            <a:avLst/>
          </a:prstGeom>
        </p:spPr>
      </p:pic>
    </p:spTree>
    <p:extLst>
      <p:ext uri="{BB962C8B-B14F-4D97-AF65-F5344CB8AC3E}">
        <p14:creationId xmlns:p14="http://schemas.microsoft.com/office/powerpoint/2010/main" val="3144912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ACED50E6-0B29-417E-9BD2-FD57A6896EDA}"/>
              </a:ext>
            </a:extLst>
          </p:cNvPr>
          <p:cNvPicPr>
            <a:picLocks noChangeAspect="1"/>
          </p:cNvPicPr>
          <p:nvPr/>
        </p:nvPicPr>
        <p:blipFill>
          <a:blip r:embed="rId3"/>
          <a:stretch>
            <a:fillRect/>
          </a:stretch>
        </p:blipFill>
        <p:spPr>
          <a:xfrm>
            <a:off x="0" y="0"/>
            <a:ext cx="12192000" cy="2755207"/>
          </a:xfrm>
          <a:prstGeom prst="rect">
            <a:avLst/>
          </a:prstGeom>
        </p:spPr>
      </p:pic>
    </p:spTree>
    <p:extLst>
      <p:ext uri="{BB962C8B-B14F-4D97-AF65-F5344CB8AC3E}">
        <p14:creationId xmlns:p14="http://schemas.microsoft.com/office/powerpoint/2010/main" val="2632757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TNY12 </a:t>
            </a:r>
            <a:r>
              <a:rPr lang="en-US" b="1" dirty="0" err="1">
                <a:solidFill>
                  <a:srgbClr val="FF0000"/>
                </a:solidFill>
                <a:highlight>
                  <a:srgbClr val="FFFF00"/>
                </a:highlight>
              </a:rPr>
              <a:t>lần</a:t>
            </a:r>
            <a:r>
              <a:rPr lang="en-US" b="1" dirty="0">
                <a:solidFill>
                  <a:srgbClr val="FF0000"/>
                </a:solidFill>
                <a:highlight>
                  <a:srgbClr val="FFFF00"/>
                </a:highlight>
              </a:rPr>
              <a:t> 2</a:t>
            </a:r>
          </a:p>
        </p:txBody>
      </p:sp>
      <p:pic>
        <p:nvPicPr>
          <p:cNvPr id="4" name="Picture 3">
            <a:extLst>
              <a:ext uri="{FF2B5EF4-FFF2-40B4-BE49-F238E27FC236}">
                <a16:creationId xmlns:a16="http://schemas.microsoft.com/office/drawing/2014/main" id="{74845EF9-9A8A-4D4E-A657-AAEB385B63B1}"/>
              </a:ext>
            </a:extLst>
          </p:cNvPr>
          <p:cNvPicPr>
            <a:picLocks noChangeAspect="1"/>
          </p:cNvPicPr>
          <p:nvPr/>
        </p:nvPicPr>
        <p:blipFill>
          <a:blip r:embed="rId3"/>
          <a:stretch>
            <a:fillRect/>
          </a:stretch>
        </p:blipFill>
        <p:spPr>
          <a:xfrm>
            <a:off x="0" y="0"/>
            <a:ext cx="12192000" cy="2015275"/>
          </a:xfrm>
          <a:prstGeom prst="rect">
            <a:avLst/>
          </a:prstGeom>
        </p:spPr>
      </p:pic>
    </p:spTree>
    <p:extLst>
      <p:ext uri="{BB962C8B-B14F-4D97-AF65-F5344CB8AC3E}">
        <p14:creationId xmlns:p14="http://schemas.microsoft.com/office/powerpoint/2010/main" val="1088857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3C0FCF40-6797-46CA-BE8E-3966E9E636D1}"/>
              </a:ext>
            </a:extLst>
          </p:cNvPr>
          <p:cNvPicPr>
            <a:picLocks noChangeAspect="1"/>
          </p:cNvPicPr>
          <p:nvPr/>
        </p:nvPicPr>
        <p:blipFill>
          <a:blip r:embed="rId3"/>
          <a:stretch>
            <a:fillRect/>
          </a:stretch>
        </p:blipFill>
        <p:spPr>
          <a:xfrm>
            <a:off x="0" y="0"/>
            <a:ext cx="12192000" cy="3014358"/>
          </a:xfrm>
          <a:prstGeom prst="rect">
            <a:avLst/>
          </a:prstGeom>
        </p:spPr>
      </p:pic>
    </p:spTree>
    <p:extLst>
      <p:ext uri="{BB962C8B-B14F-4D97-AF65-F5344CB8AC3E}">
        <p14:creationId xmlns:p14="http://schemas.microsoft.com/office/powerpoint/2010/main" val="862423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F45BEE99-F944-47E0-90DA-CD65EF1B91DE}"/>
              </a:ext>
            </a:extLst>
          </p:cNvPr>
          <p:cNvPicPr>
            <a:picLocks noChangeAspect="1"/>
          </p:cNvPicPr>
          <p:nvPr/>
        </p:nvPicPr>
        <p:blipFill>
          <a:blip r:embed="rId3"/>
          <a:stretch>
            <a:fillRect/>
          </a:stretch>
        </p:blipFill>
        <p:spPr>
          <a:xfrm>
            <a:off x="0" y="0"/>
            <a:ext cx="12192000" cy="3296513"/>
          </a:xfrm>
          <a:prstGeom prst="rect">
            <a:avLst/>
          </a:prstGeom>
        </p:spPr>
      </p:pic>
    </p:spTree>
    <p:extLst>
      <p:ext uri="{BB962C8B-B14F-4D97-AF65-F5344CB8AC3E}">
        <p14:creationId xmlns:p14="http://schemas.microsoft.com/office/powerpoint/2010/main" val="50460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2A58ED71-8249-4A85-BEF2-835D053E3B55}"/>
              </a:ext>
            </a:extLst>
          </p:cNvPr>
          <p:cNvPicPr>
            <a:picLocks noChangeAspect="1"/>
          </p:cNvPicPr>
          <p:nvPr/>
        </p:nvPicPr>
        <p:blipFill>
          <a:blip r:embed="rId3"/>
          <a:stretch>
            <a:fillRect/>
          </a:stretch>
        </p:blipFill>
        <p:spPr>
          <a:xfrm>
            <a:off x="0" y="0"/>
            <a:ext cx="12192000" cy="2676726"/>
          </a:xfrm>
          <a:prstGeom prst="rect">
            <a:avLst/>
          </a:prstGeom>
        </p:spPr>
      </p:pic>
    </p:spTree>
    <p:extLst>
      <p:ext uri="{BB962C8B-B14F-4D97-AF65-F5344CB8AC3E}">
        <p14:creationId xmlns:p14="http://schemas.microsoft.com/office/powerpoint/2010/main" val="408300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B1B67156-5A2F-4B71-A726-A4080F4B832E}"/>
              </a:ext>
            </a:extLst>
          </p:cNvPr>
          <p:cNvPicPr>
            <a:picLocks noChangeAspect="1"/>
          </p:cNvPicPr>
          <p:nvPr/>
        </p:nvPicPr>
        <p:blipFill>
          <a:blip r:embed="rId3"/>
          <a:stretch>
            <a:fillRect/>
          </a:stretch>
        </p:blipFill>
        <p:spPr>
          <a:xfrm>
            <a:off x="0" y="0"/>
            <a:ext cx="12192000" cy="2664590"/>
          </a:xfrm>
          <a:prstGeom prst="rect">
            <a:avLst/>
          </a:prstGeom>
        </p:spPr>
      </p:pic>
    </p:spTree>
    <p:extLst>
      <p:ext uri="{BB962C8B-B14F-4D97-AF65-F5344CB8AC3E}">
        <p14:creationId xmlns:p14="http://schemas.microsoft.com/office/powerpoint/2010/main" val="736788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TNY11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3BD401A7-54F2-4B65-B701-3B5505AB27B3}"/>
              </a:ext>
            </a:extLst>
          </p:cNvPr>
          <p:cNvPicPr>
            <a:picLocks noChangeAspect="1"/>
          </p:cNvPicPr>
          <p:nvPr/>
        </p:nvPicPr>
        <p:blipFill>
          <a:blip r:embed="rId3"/>
          <a:stretch>
            <a:fillRect/>
          </a:stretch>
        </p:blipFill>
        <p:spPr>
          <a:xfrm>
            <a:off x="0" y="0"/>
            <a:ext cx="12192000" cy="2942593"/>
          </a:xfrm>
          <a:prstGeom prst="rect">
            <a:avLst/>
          </a:prstGeom>
        </p:spPr>
      </p:pic>
    </p:spTree>
    <p:extLst>
      <p:ext uri="{BB962C8B-B14F-4D97-AF65-F5344CB8AC3E}">
        <p14:creationId xmlns:p14="http://schemas.microsoft.com/office/powerpoint/2010/main" val="4016715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TNLTY13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07FE852D-9513-408A-8DFE-B9D070ACC1DE}"/>
              </a:ext>
            </a:extLst>
          </p:cNvPr>
          <p:cNvPicPr>
            <a:picLocks noChangeAspect="1"/>
          </p:cNvPicPr>
          <p:nvPr/>
        </p:nvPicPr>
        <p:blipFill>
          <a:blip r:embed="rId3"/>
          <a:stretch>
            <a:fillRect/>
          </a:stretch>
        </p:blipFill>
        <p:spPr>
          <a:xfrm>
            <a:off x="0" y="0"/>
            <a:ext cx="12192000" cy="1977081"/>
          </a:xfrm>
          <a:prstGeom prst="rect">
            <a:avLst/>
          </a:prstGeom>
        </p:spPr>
      </p:pic>
    </p:spTree>
    <p:extLst>
      <p:ext uri="{BB962C8B-B14F-4D97-AF65-F5344CB8AC3E}">
        <p14:creationId xmlns:p14="http://schemas.microsoft.com/office/powerpoint/2010/main" val="252940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2B3C-0356-4FA8-87CA-7805E0F8948C}"/>
              </a:ext>
            </a:extLst>
          </p:cNvPr>
          <p:cNvSpPr>
            <a:spLocks noGrp="1"/>
          </p:cNvSpPr>
          <p:nvPr>
            <p:ph type="title"/>
          </p:nvPr>
        </p:nvSpPr>
        <p:spPr>
          <a:xfrm>
            <a:off x="0" y="5532437"/>
            <a:ext cx="10515600" cy="1325563"/>
          </a:xfrm>
        </p:spPr>
        <p:txBody>
          <a:bodyPr/>
          <a:lstStyle/>
          <a:p>
            <a:endParaRPr lang="en-US" dirty="0"/>
          </a:p>
        </p:txBody>
      </p:sp>
      <p:sp>
        <p:nvSpPr>
          <p:cNvPr id="7" name="TextBox 6">
            <a:extLst>
              <a:ext uri="{FF2B5EF4-FFF2-40B4-BE49-F238E27FC236}">
                <a16:creationId xmlns:a16="http://schemas.microsoft.com/office/drawing/2014/main" id="{10303B3C-B524-48EA-BD02-0E6A02A0262E}"/>
              </a:ext>
            </a:extLst>
          </p:cNvPr>
          <p:cNvSpPr txBox="1"/>
          <p:nvPr/>
        </p:nvSpPr>
        <p:spPr>
          <a:xfrm>
            <a:off x="0" y="-65546"/>
            <a:ext cx="12192000" cy="4295150"/>
          </a:xfrm>
          <a:prstGeom prst="rect">
            <a:avLst/>
          </a:prstGeom>
          <a:noFill/>
        </p:spPr>
        <p:txBody>
          <a:bodyPr wrap="square">
            <a:spAutoFit/>
          </a:bodyPr>
          <a:lstStyle/>
          <a:p>
            <a:pPr marL="276860" marR="70485" indent="-215265" algn="just">
              <a:lnSpc>
                <a:spcPct val="101000"/>
              </a:lnSpc>
              <a:spcBef>
                <a:spcPts val="30"/>
              </a:spcBef>
              <a:spcAft>
                <a:spcPts val="0"/>
              </a:spcAft>
            </a:pPr>
            <a:r>
              <a:rPr lang="vi-VN" sz="1600" dirty="0">
                <a:effectLst/>
                <a:latin typeface="Times New Roman" panose="02020603050405020304" pitchFamily="18" charset="0"/>
                <a:ea typeface="Times New Roman" panose="02020603050405020304" pitchFamily="18" charset="0"/>
              </a:rPr>
              <a:t>Bệnh</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nam</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33</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tuổi,</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1</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tuần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nay:</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cảm</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giác</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sưng</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đau</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có</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dịch</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chảy</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cạnh</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 dịch đục, hôi, kèm ngứa rát vùng hậu môn, không sốt, không nôn, tiểu vàng trong, tiêu phân vàng thành khuôn, kèm ít dịch</a:t>
            </a:r>
            <a:r>
              <a:rPr lang="vi-VN" sz="1600" spc="-10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nhầy.</a:t>
            </a:r>
            <a:endParaRPr lang="en-US" sz="1600" dirty="0">
              <a:effectLst/>
              <a:latin typeface="Times New Roman" panose="02020603050405020304" pitchFamily="18" charset="0"/>
              <a:ea typeface="Times New Roman" panose="02020603050405020304" pitchFamily="18" charset="0"/>
            </a:endParaRPr>
          </a:p>
          <a:p>
            <a:pPr marL="276860" marR="71755" indent="-215265" algn="just">
              <a:lnSpc>
                <a:spcPct val="101000"/>
              </a:lnSpc>
              <a:spcBef>
                <a:spcPts val="30"/>
              </a:spcBef>
              <a:spcAft>
                <a:spcPts val="0"/>
              </a:spcAft>
            </a:pPr>
            <a:r>
              <a:rPr lang="vi-VN" sz="1600" dirty="0">
                <a:effectLst/>
                <a:latin typeface="Times New Roman" panose="02020603050405020304" pitchFamily="18" charset="0"/>
                <a:ea typeface="Times New Roman" panose="02020603050405020304" pitchFamily="18" charset="0"/>
              </a:rPr>
              <a:t>Cách nhập viện 2 ngày, bệnh nhân thấy dịch chảy nhiều hơn, mùi hôi và sưng đau hậu môn nhiều hơn nên đến khám.</a:t>
            </a:r>
            <a:endParaRPr lang="en-US" sz="1600" dirty="0">
              <a:effectLst/>
              <a:latin typeface="Times New Roman" panose="02020603050405020304" pitchFamily="18" charset="0"/>
              <a:ea typeface="Times New Roman" panose="02020603050405020304" pitchFamily="18" charset="0"/>
            </a:endParaRPr>
          </a:p>
          <a:p>
            <a:pPr marL="276860" marR="68580" indent="-215265" algn="just">
              <a:lnSpc>
                <a:spcPct val="101000"/>
              </a:lnSpc>
              <a:spcBef>
                <a:spcPts val="10"/>
              </a:spcBef>
              <a:spcAft>
                <a:spcPts val="0"/>
              </a:spcAft>
            </a:pPr>
            <a:r>
              <a:rPr lang="vi-VN" sz="1600" dirty="0">
                <a:effectLst/>
                <a:latin typeface="Times New Roman" panose="02020603050405020304" pitchFamily="18" charset="0"/>
                <a:ea typeface="Times New Roman" panose="02020603050405020304" pitchFamily="18" charset="0"/>
              </a:rPr>
              <a:t>Khám</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khối</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sưng</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đỏ</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cạnh</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từ</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3-4-5g,</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kích</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thước</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4x5</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cm,</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cách</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rìa</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2 cm,</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có</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lỗ</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nhỏ</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chảy</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mủ</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hôi</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thối;</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lòng</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trực</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tràng</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trơn</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láng;</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cơ</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thắt</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tốt,</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rút</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găng</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không có máu. Xét nghiệm máu: WBC 14 G/L, Neutrophil 75%; RBC 4.5 T/L, PLT 255 G/L. Siêu âm qua lòng trực tràng: khối echo kém ở trong khoang cạnh hậu môn kích thước 36x45</a:t>
            </a:r>
            <a:r>
              <a:rPr lang="vi-VN" sz="1600" spc="-18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mm, không</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thấy</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lỗ</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rò</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vào</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cơ</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thắt</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bình</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thường.</a:t>
            </a:r>
            <a:endParaRPr lang="en-US" sz="1600" dirty="0">
              <a:effectLst/>
              <a:latin typeface="Times New Roman" panose="02020603050405020304" pitchFamily="18" charset="0"/>
              <a:ea typeface="Times New Roman" panose="02020603050405020304" pitchFamily="18" charset="0"/>
            </a:endParaRPr>
          </a:p>
          <a:p>
            <a:pPr marL="342900" lvl="0" indent="-342900" algn="just">
              <a:spcBef>
                <a:spcPts val="30"/>
              </a:spcBef>
              <a:buSzPts val="1100"/>
              <a:buFont typeface="Times New Roman" panose="02020603050405020304" pitchFamily="18" charset="0"/>
              <a:buAutoNum type="arabicPeriod"/>
              <a:tabLst>
                <a:tab pos="534035" algn="l"/>
              </a:tabLst>
            </a:pPr>
            <a:r>
              <a:rPr lang="vi-VN" sz="1600" dirty="0">
                <a:effectLst/>
                <a:latin typeface="Times New Roman" panose="02020603050405020304" pitchFamily="18" charset="0"/>
                <a:ea typeface="Times New Roman" panose="02020603050405020304" pitchFamily="18" charset="0"/>
              </a:rPr>
              <a:t>Bệnh</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này</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bị</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áp-xe</a:t>
            </a:r>
            <a:r>
              <a:rPr lang="vi-VN" sz="1600" spc="-4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trong</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khoang</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nào</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quanh</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hậu</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môn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trực</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tràng?</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kern="0" spc="15" dirty="0">
                <a:effectLst/>
                <a:latin typeface="Times New Roman" panose="02020603050405020304" pitchFamily="18" charset="0"/>
                <a:ea typeface="Times New Roman" panose="02020603050405020304" pitchFamily="18" charset="0"/>
              </a:rPr>
              <a:t>Khoang </a:t>
            </a:r>
            <a:r>
              <a:rPr lang="vi-VN" sz="1600" kern="0" spc="10" dirty="0">
                <a:effectLst/>
                <a:latin typeface="Times New Roman" panose="02020603050405020304" pitchFamily="18" charset="0"/>
                <a:ea typeface="Times New Roman" panose="02020603050405020304" pitchFamily="18" charset="0"/>
              </a:rPr>
              <a:t>ngồi </a:t>
            </a:r>
            <a:r>
              <a:rPr lang="vi-VN" sz="1600" kern="0" spc="-15" dirty="0">
                <a:effectLst/>
                <a:latin typeface="Times New Roman" panose="02020603050405020304" pitchFamily="18" charset="0"/>
                <a:ea typeface="Times New Roman" panose="02020603050405020304" pitchFamily="18" charset="0"/>
              </a:rPr>
              <a:t>– </a:t>
            </a:r>
            <a:r>
              <a:rPr lang="vi-VN" sz="1600" kern="0" spc="10" dirty="0">
                <a:effectLst/>
                <a:latin typeface="Times New Roman" panose="02020603050405020304" pitchFamily="18" charset="0"/>
                <a:ea typeface="Times New Roman" panose="02020603050405020304" pitchFamily="18" charset="0"/>
              </a:rPr>
              <a:t>hậu</a:t>
            </a:r>
            <a:r>
              <a:rPr lang="vi-VN" sz="1600" kern="0" spc="110" dirty="0">
                <a:effectLst/>
                <a:latin typeface="Times New Roman" panose="02020603050405020304" pitchFamily="18" charset="0"/>
                <a:ea typeface="Times New Roman" panose="02020603050405020304" pitchFamily="18" charset="0"/>
              </a:rPr>
              <a:t> </a:t>
            </a:r>
            <a:r>
              <a:rPr lang="vi-VN" sz="1600" kern="0" spc="15" dirty="0">
                <a:effectLst/>
                <a:latin typeface="Times New Roman" panose="02020603050405020304" pitchFamily="18" charset="0"/>
                <a:ea typeface="Times New Roman" panose="02020603050405020304" pitchFamily="18" charset="0"/>
              </a:rPr>
              <a:t>môn</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spc="10" dirty="0">
                <a:effectLst/>
                <a:latin typeface="Times New Roman" panose="02020603050405020304" pitchFamily="18" charset="0"/>
                <a:ea typeface="Times New Roman" panose="02020603050405020304" pitchFamily="18" charset="0"/>
              </a:rPr>
              <a:t>Khoang </a:t>
            </a:r>
            <a:r>
              <a:rPr lang="vi-VN" sz="1600" spc="15" dirty="0">
                <a:effectLst/>
                <a:latin typeface="Times New Roman" panose="02020603050405020304" pitchFamily="18" charset="0"/>
                <a:ea typeface="Times New Roman" panose="02020603050405020304" pitchFamily="18" charset="0"/>
              </a:rPr>
              <a:t>trên </a:t>
            </a:r>
            <a:r>
              <a:rPr lang="vi-VN" sz="1600" spc="-15" dirty="0">
                <a:effectLst/>
                <a:latin typeface="Times New Roman" panose="02020603050405020304" pitchFamily="18" charset="0"/>
                <a:ea typeface="Times New Roman" panose="02020603050405020304" pitchFamily="18" charset="0"/>
              </a:rPr>
              <a:t>cơ</a:t>
            </a:r>
            <a:r>
              <a:rPr lang="vi-VN" sz="1600" spc="9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nâng</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45"/>
              </a:spcBef>
              <a:spcAft>
                <a:spcPts val="0"/>
              </a:spcAft>
              <a:buFont typeface="+mj-lt"/>
              <a:buAutoNum type="alphaUcPeriod"/>
              <a:tabLst>
                <a:tab pos="623570" algn="l"/>
              </a:tabLst>
            </a:pPr>
            <a:r>
              <a:rPr lang="vi-VN" sz="1600" spc="10" dirty="0">
                <a:effectLst/>
                <a:latin typeface="Times New Roman" panose="02020603050405020304" pitchFamily="18" charset="0"/>
                <a:ea typeface="Times New Roman" panose="02020603050405020304" pitchFamily="18" charset="0"/>
              </a:rPr>
              <a:t>Khoang </a:t>
            </a:r>
            <a:r>
              <a:rPr lang="vi-VN" sz="1600" spc="-15" dirty="0">
                <a:effectLst/>
                <a:latin typeface="Times New Roman" panose="02020603050405020304" pitchFamily="18" charset="0"/>
                <a:ea typeface="Times New Roman" panose="02020603050405020304" pitchFamily="18" charset="0"/>
              </a:rPr>
              <a:t>ụ </a:t>
            </a:r>
            <a:r>
              <a:rPr lang="vi-VN" sz="1600" spc="15" dirty="0">
                <a:effectLst/>
                <a:latin typeface="Times New Roman" panose="02020603050405020304" pitchFamily="18" charset="0"/>
                <a:ea typeface="Times New Roman" panose="02020603050405020304" pitchFamily="18" charset="0"/>
              </a:rPr>
              <a:t>ngồi </a:t>
            </a:r>
            <a:r>
              <a:rPr lang="vi-VN" sz="1600" spc="-1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trực</a:t>
            </a:r>
            <a:r>
              <a:rPr lang="vi-VN" sz="1600" spc="-20"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tràng</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5" dirty="0">
                <a:effectLst/>
                <a:latin typeface="Times New Roman" panose="02020603050405020304" pitchFamily="18" charset="0"/>
                <a:ea typeface="Times New Roman" panose="02020603050405020304" pitchFamily="18" charset="0"/>
              </a:rPr>
              <a:t>Khoang </a:t>
            </a:r>
            <a:r>
              <a:rPr lang="vi-VN" sz="1600" spc="10" dirty="0">
                <a:effectLst/>
                <a:latin typeface="Times New Roman" panose="02020603050405020304" pitchFamily="18" charset="0"/>
                <a:ea typeface="Times New Roman" panose="02020603050405020304" pitchFamily="18" charset="0"/>
              </a:rPr>
              <a:t>sau hậu môn</a:t>
            </a:r>
            <a:r>
              <a:rPr lang="vi-VN" sz="1600" spc="-9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nông</a:t>
            </a:r>
            <a:endParaRPr lang="en-US" sz="1600" spc="-15" dirty="0">
              <a:effectLst/>
              <a:latin typeface="Times New Roman" panose="02020603050405020304" pitchFamily="18" charset="0"/>
              <a:ea typeface="Times New Roman" panose="02020603050405020304" pitchFamily="18" charset="0"/>
            </a:endParaRPr>
          </a:p>
          <a:p>
            <a:pPr marL="342900" lvl="0" indent="-342900">
              <a:spcBef>
                <a:spcPts val="30"/>
              </a:spcBef>
              <a:buSzPts val="1100"/>
              <a:buFont typeface="Times New Roman" panose="02020603050405020304" pitchFamily="18" charset="0"/>
              <a:buAutoNum type="arabicPeriod"/>
              <a:tabLst>
                <a:tab pos="534035" algn="l"/>
              </a:tabLst>
            </a:pPr>
            <a:r>
              <a:rPr lang="vi-VN" sz="1600" dirty="0">
                <a:effectLst/>
                <a:latin typeface="Times New Roman" panose="02020603050405020304" pitchFamily="18" charset="0"/>
                <a:ea typeface="Times New Roman" panose="02020603050405020304" pitchFamily="18" charset="0"/>
              </a:rPr>
              <a:t>Nguyên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tắc</a:t>
            </a:r>
            <a:r>
              <a:rPr lang="vi-VN" sz="1600" spc="-1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chính</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trong</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phẫu</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thuật</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rạch</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áp-xe</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cho</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này</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là</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gì?</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31190" algn="l"/>
              </a:tabLst>
            </a:pPr>
            <a:r>
              <a:rPr lang="vi-VN" sz="1600" kern="0" spc="10" dirty="0">
                <a:effectLst/>
                <a:latin typeface="Times New Roman" panose="02020603050405020304" pitchFamily="18" charset="0"/>
                <a:ea typeface="Times New Roman" panose="02020603050405020304" pitchFamily="18" charset="0"/>
              </a:rPr>
              <a:t>Tránh tổn </a:t>
            </a:r>
            <a:r>
              <a:rPr lang="vi-VN" sz="1600" kern="0" spc="15" dirty="0">
                <a:effectLst/>
                <a:latin typeface="Times New Roman" panose="02020603050405020304" pitchFamily="18" charset="0"/>
                <a:ea typeface="Times New Roman" panose="02020603050405020304" pitchFamily="18" charset="0"/>
              </a:rPr>
              <a:t>thương </a:t>
            </a:r>
            <a:r>
              <a:rPr lang="vi-VN" sz="1600" kern="0" spc="10" dirty="0">
                <a:effectLst/>
                <a:latin typeface="Times New Roman" panose="02020603050405020304" pitchFamily="18" charset="0"/>
                <a:ea typeface="Times New Roman" panose="02020603050405020304" pitchFamily="18" charset="0"/>
              </a:rPr>
              <a:t>cơ</a:t>
            </a:r>
            <a:r>
              <a:rPr lang="vi-VN" sz="1600" kern="0" spc="110" dirty="0">
                <a:effectLst/>
                <a:latin typeface="Times New Roman" panose="02020603050405020304" pitchFamily="18" charset="0"/>
                <a:ea typeface="Times New Roman" panose="02020603050405020304" pitchFamily="18" charset="0"/>
              </a:rPr>
              <a:t> </a:t>
            </a:r>
            <a:r>
              <a:rPr lang="vi-VN" sz="1600" kern="0" spc="10" dirty="0">
                <a:effectLst/>
                <a:latin typeface="Times New Roman" panose="02020603050405020304" pitchFamily="18" charset="0"/>
                <a:ea typeface="Times New Roman" panose="02020603050405020304" pitchFamily="18" charset="0"/>
              </a:rPr>
              <a:t>thắt</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spc="10" dirty="0">
                <a:effectLst/>
                <a:latin typeface="Times New Roman" panose="02020603050405020304" pitchFamily="18" charset="0"/>
                <a:ea typeface="Times New Roman" panose="02020603050405020304" pitchFamily="18" charset="0"/>
              </a:rPr>
              <a:t>Có thể </a:t>
            </a:r>
            <a:r>
              <a:rPr lang="vi-VN" sz="1600" spc="-15" dirty="0">
                <a:effectLst/>
                <a:latin typeface="Times New Roman" panose="02020603050405020304" pitchFamily="18" charset="0"/>
                <a:ea typeface="Times New Roman" panose="02020603050405020304" pitchFamily="18" charset="0"/>
              </a:rPr>
              <a:t>cắt </a:t>
            </a:r>
            <a:r>
              <a:rPr lang="vi-VN" sz="1600" spc="10" dirty="0">
                <a:effectLst/>
                <a:latin typeface="Times New Roman" panose="02020603050405020304" pitchFamily="18" charset="0"/>
                <a:ea typeface="Times New Roman" panose="02020603050405020304" pitchFamily="18" charset="0"/>
              </a:rPr>
              <a:t>một phần </a:t>
            </a:r>
            <a:r>
              <a:rPr lang="vi-VN" sz="1600" spc="-15" dirty="0">
                <a:effectLst/>
                <a:latin typeface="Times New Roman" panose="02020603050405020304" pitchFamily="18" charset="0"/>
                <a:ea typeface="Times New Roman" panose="02020603050405020304" pitchFamily="18" charset="0"/>
              </a:rPr>
              <a:t>cơ </a:t>
            </a:r>
            <a:r>
              <a:rPr lang="vi-VN" sz="1600" spc="10" dirty="0">
                <a:effectLst/>
                <a:latin typeface="Times New Roman" panose="02020603050405020304" pitchFamily="18" charset="0"/>
                <a:ea typeface="Times New Roman" panose="02020603050405020304" pitchFamily="18" charset="0"/>
              </a:rPr>
              <a:t>thắt </a:t>
            </a:r>
            <a:r>
              <a:rPr lang="vi-VN" sz="1600" spc="15" dirty="0">
                <a:effectLst/>
                <a:latin typeface="Times New Roman" panose="02020603050405020304" pitchFamily="18" charset="0"/>
                <a:ea typeface="Times New Roman" panose="02020603050405020304" pitchFamily="18" charset="0"/>
              </a:rPr>
              <a:t>trong </a:t>
            </a:r>
            <a:r>
              <a:rPr lang="vi-VN" sz="1600" spc="10" dirty="0">
                <a:effectLst/>
                <a:latin typeface="Times New Roman" panose="02020603050405020304" pitchFamily="18" charset="0"/>
                <a:ea typeface="Times New Roman" panose="02020603050405020304" pitchFamily="18" charset="0"/>
              </a:rPr>
              <a:t>phẫu </a:t>
            </a:r>
            <a:r>
              <a:rPr lang="vi-VN" sz="1600" spc="15" dirty="0">
                <a:effectLst/>
                <a:latin typeface="Times New Roman" panose="02020603050405020304" pitchFamily="18" charset="0"/>
                <a:ea typeface="Times New Roman" panose="02020603050405020304" pitchFamily="18" charset="0"/>
              </a:rPr>
              <a:t>thuật </a:t>
            </a:r>
            <a:r>
              <a:rPr lang="vi-VN" sz="1600" spc="10" dirty="0">
                <a:effectLst/>
                <a:latin typeface="Times New Roman" panose="02020603050405020304" pitchFamily="18" charset="0"/>
                <a:ea typeface="Times New Roman" panose="02020603050405020304" pitchFamily="18" charset="0"/>
              </a:rPr>
              <a:t>một</a:t>
            </a:r>
            <a:r>
              <a:rPr lang="vi-VN" sz="1600" spc="300"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thì</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spc="10" dirty="0">
                <a:effectLst/>
                <a:latin typeface="Times New Roman" panose="02020603050405020304" pitchFamily="18" charset="0"/>
                <a:ea typeface="Times New Roman" panose="02020603050405020304" pitchFamily="18" charset="0"/>
              </a:rPr>
              <a:t>Khi </a:t>
            </a:r>
            <a:r>
              <a:rPr lang="vi-VN" sz="1600" spc="-15" dirty="0">
                <a:effectLst/>
                <a:latin typeface="Times New Roman" panose="02020603050405020304" pitchFamily="18" charset="0"/>
                <a:ea typeface="Times New Roman" panose="02020603050405020304" pitchFamily="18" charset="0"/>
              </a:rPr>
              <a:t>có </a:t>
            </a:r>
            <a:r>
              <a:rPr lang="vi-VN" sz="1600" spc="15" dirty="0">
                <a:effectLst/>
                <a:latin typeface="Times New Roman" panose="02020603050405020304" pitchFamily="18" charset="0"/>
                <a:ea typeface="Times New Roman" panose="02020603050405020304" pitchFamily="18" charset="0"/>
              </a:rPr>
              <a:t>dấu </a:t>
            </a:r>
            <a:r>
              <a:rPr lang="vi-VN" sz="1600" spc="10" dirty="0">
                <a:effectLst/>
                <a:latin typeface="Times New Roman" panose="02020603050405020304" pitchFamily="18" charset="0"/>
                <a:ea typeface="Times New Roman" panose="02020603050405020304" pitchFamily="18" charset="0"/>
              </a:rPr>
              <a:t>phập </a:t>
            </a:r>
            <a:r>
              <a:rPr lang="vi-VN" sz="1600" spc="15" dirty="0">
                <a:effectLst/>
                <a:latin typeface="Times New Roman" panose="02020603050405020304" pitchFamily="18" charset="0"/>
                <a:ea typeface="Times New Roman" panose="02020603050405020304" pitchFamily="18" charset="0"/>
              </a:rPr>
              <a:t>phều </a:t>
            </a:r>
            <a:r>
              <a:rPr lang="vi-VN" sz="1600" spc="10" dirty="0">
                <a:effectLst/>
                <a:latin typeface="Times New Roman" panose="02020603050405020304" pitchFamily="18" charset="0"/>
                <a:ea typeface="Times New Roman" panose="02020603050405020304" pitchFamily="18" charset="0"/>
              </a:rPr>
              <a:t>thì </a:t>
            </a:r>
            <a:r>
              <a:rPr lang="vi-VN" sz="1600" spc="15" dirty="0">
                <a:effectLst/>
                <a:latin typeface="Times New Roman" panose="02020603050405020304" pitchFamily="18" charset="0"/>
                <a:ea typeface="Times New Roman" panose="02020603050405020304" pitchFamily="18" charset="0"/>
              </a:rPr>
              <a:t>mới </a:t>
            </a:r>
            <a:r>
              <a:rPr lang="vi-VN" sz="1600" spc="10" dirty="0">
                <a:effectLst/>
                <a:latin typeface="Times New Roman" panose="02020603050405020304" pitchFamily="18" charset="0"/>
                <a:ea typeface="Times New Roman" panose="02020603050405020304" pitchFamily="18" charset="0"/>
              </a:rPr>
              <a:t>chỉ </a:t>
            </a:r>
            <a:r>
              <a:rPr lang="vi-VN" sz="1600" spc="15" dirty="0">
                <a:effectLst/>
                <a:latin typeface="Times New Roman" panose="02020603050405020304" pitchFamily="18" charset="0"/>
                <a:ea typeface="Times New Roman" panose="02020603050405020304" pitchFamily="18" charset="0"/>
              </a:rPr>
              <a:t>định rạch</a:t>
            </a:r>
            <a:r>
              <a:rPr lang="vi-VN" sz="1600" spc="210"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áp-xe</a:t>
            </a:r>
            <a:endParaRPr lang="en-US" sz="1600" spc="-15" dirty="0">
              <a:effectLst/>
              <a:latin typeface="Times New Roman" panose="02020603050405020304" pitchFamily="18" charset="0"/>
              <a:ea typeface="Times New Roman" panose="02020603050405020304" pitchFamily="18" charset="0"/>
            </a:endParaRPr>
          </a:p>
          <a:p>
            <a:r>
              <a:rPr lang="en-US" sz="1600" spc="10" dirty="0">
                <a:latin typeface="Times New Roman" panose="02020603050405020304" pitchFamily="18" charset="0"/>
                <a:ea typeface="Times New Roman" panose="02020603050405020304" pitchFamily="18" charset="0"/>
              </a:rPr>
              <a:t>D.</a:t>
            </a:r>
            <a:r>
              <a:rPr lang="vi-VN" sz="1600" spc="10" dirty="0">
                <a:effectLst/>
                <a:latin typeface="Times New Roman" panose="02020603050405020304" pitchFamily="18" charset="0"/>
                <a:ea typeface="Times New Roman" panose="02020603050405020304" pitchFamily="18" charset="0"/>
              </a:rPr>
              <a:t>Cần điều trị </a:t>
            </a:r>
            <a:r>
              <a:rPr lang="vi-VN" sz="1600" spc="15" dirty="0">
                <a:effectLst/>
                <a:latin typeface="Times New Roman" panose="02020603050405020304" pitchFamily="18" charset="0"/>
                <a:ea typeface="Times New Roman" panose="02020603050405020304" pitchFamily="18" charset="0"/>
              </a:rPr>
              <a:t>kháng sinh trước khi </a:t>
            </a:r>
            <a:r>
              <a:rPr lang="vi-VN" sz="1600" spc="10" dirty="0">
                <a:effectLst/>
                <a:latin typeface="Times New Roman" panose="02020603050405020304" pitchFamily="18" charset="0"/>
                <a:ea typeface="Times New Roman" panose="02020603050405020304" pitchFamily="18" charset="0"/>
              </a:rPr>
              <a:t>phẫu</a:t>
            </a:r>
            <a:r>
              <a:rPr lang="vi-VN" sz="1600" spc="14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thuật</a:t>
            </a:r>
            <a:endParaRPr lang="en-US" sz="1600" dirty="0"/>
          </a:p>
        </p:txBody>
      </p:sp>
    </p:spTree>
    <p:extLst>
      <p:ext uri="{BB962C8B-B14F-4D97-AF65-F5344CB8AC3E}">
        <p14:creationId xmlns:p14="http://schemas.microsoft.com/office/powerpoint/2010/main" val="4165698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88DC99A5-6730-41B9-B86E-3D1F2D9E7798}"/>
              </a:ext>
            </a:extLst>
          </p:cNvPr>
          <p:cNvPicPr>
            <a:picLocks noChangeAspect="1"/>
          </p:cNvPicPr>
          <p:nvPr/>
        </p:nvPicPr>
        <p:blipFill>
          <a:blip r:embed="rId3"/>
          <a:stretch>
            <a:fillRect/>
          </a:stretch>
        </p:blipFill>
        <p:spPr>
          <a:xfrm>
            <a:off x="0" y="0"/>
            <a:ext cx="12192000" cy="1296861"/>
          </a:xfrm>
          <a:prstGeom prst="rect">
            <a:avLst/>
          </a:prstGeom>
        </p:spPr>
      </p:pic>
      <p:pic>
        <p:nvPicPr>
          <p:cNvPr id="6" name="Picture 5">
            <a:extLst>
              <a:ext uri="{FF2B5EF4-FFF2-40B4-BE49-F238E27FC236}">
                <a16:creationId xmlns:a16="http://schemas.microsoft.com/office/drawing/2014/main" id="{AAA72D3C-87FA-4C2A-BF15-2C8B4A811A55}"/>
              </a:ext>
            </a:extLst>
          </p:cNvPr>
          <p:cNvPicPr>
            <a:picLocks noChangeAspect="1"/>
          </p:cNvPicPr>
          <p:nvPr/>
        </p:nvPicPr>
        <p:blipFill>
          <a:blip r:embed="rId4"/>
          <a:stretch>
            <a:fillRect/>
          </a:stretch>
        </p:blipFill>
        <p:spPr>
          <a:xfrm>
            <a:off x="0" y="1161641"/>
            <a:ext cx="12192000" cy="1693546"/>
          </a:xfrm>
          <a:prstGeom prst="rect">
            <a:avLst/>
          </a:prstGeom>
        </p:spPr>
      </p:pic>
    </p:spTree>
    <p:extLst>
      <p:ext uri="{BB962C8B-B14F-4D97-AF65-F5344CB8AC3E}">
        <p14:creationId xmlns:p14="http://schemas.microsoft.com/office/powerpoint/2010/main" val="233379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96F46C88-AE1E-4986-ACF6-D83FF353BBB4}"/>
              </a:ext>
            </a:extLst>
          </p:cNvPr>
          <p:cNvPicPr>
            <a:picLocks noChangeAspect="1"/>
          </p:cNvPicPr>
          <p:nvPr/>
        </p:nvPicPr>
        <p:blipFill>
          <a:blip r:embed="rId3"/>
          <a:stretch>
            <a:fillRect/>
          </a:stretch>
        </p:blipFill>
        <p:spPr>
          <a:xfrm>
            <a:off x="0" y="0"/>
            <a:ext cx="12192000" cy="2313315"/>
          </a:xfrm>
          <a:prstGeom prst="rect">
            <a:avLst/>
          </a:prstGeom>
        </p:spPr>
      </p:pic>
    </p:spTree>
    <p:extLst>
      <p:ext uri="{BB962C8B-B14F-4D97-AF65-F5344CB8AC3E}">
        <p14:creationId xmlns:p14="http://schemas.microsoft.com/office/powerpoint/2010/main" val="1274025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2F04DD8A-8F2B-4A00-B2B2-84E746844378}"/>
              </a:ext>
            </a:extLst>
          </p:cNvPr>
          <p:cNvPicPr>
            <a:picLocks noChangeAspect="1"/>
          </p:cNvPicPr>
          <p:nvPr/>
        </p:nvPicPr>
        <p:blipFill>
          <a:blip r:embed="rId3"/>
          <a:stretch>
            <a:fillRect/>
          </a:stretch>
        </p:blipFill>
        <p:spPr>
          <a:xfrm>
            <a:off x="0" y="0"/>
            <a:ext cx="12192000" cy="2116404"/>
          </a:xfrm>
          <a:prstGeom prst="rect">
            <a:avLst/>
          </a:prstGeom>
        </p:spPr>
      </p:pic>
    </p:spTree>
    <p:extLst>
      <p:ext uri="{BB962C8B-B14F-4D97-AF65-F5344CB8AC3E}">
        <p14:creationId xmlns:p14="http://schemas.microsoft.com/office/powerpoint/2010/main" val="228542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rPr>
              <a:t>TNLTY12 </a:t>
            </a:r>
            <a:r>
              <a:rPr lang="en-US" b="1" dirty="0" err="1">
                <a:solidFill>
                  <a:srgbClr val="FF0000"/>
                </a:solidFill>
              </a:rPr>
              <a:t>lần</a:t>
            </a:r>
            <a:r>
              <a:rPr lang="en-US" b="1" dirty="0">
                <a:solidFill>
                  <a:srgbClr val="FF0000"/>
                </a:solidFill>
              </a:rPr>
              <a:t> 1</a:t>
            </a:r>
          </a:p>
        </p:txBody>
      </p:sp>
      <p:pic>
        <p:nvPicPr>
          <p:cNvPr id="4" name="Picture 3">
            <a:extLst>
              <a:ext uri="{FF2B5EF4-FFF2-40B4-BE49-F238E27FC236}">
                <a16:creationId xmlns:a16="http://schemas.microsoft.com/office/drawing/2014/main" id="{DC432A33-C00F-49E0-B09E-83D944E9EB24}"/>
              </a:ext>
            </a:extLst>
          </p:cNvPr>
          <p:cNvPicPr>
            <a:picLocks noChangeAspect="1"/>
          </p:cNvPicPr>
          <p:nvPr/>
        </p:nvPicPr>
        <p:blipFill>
          <a:blip r:embed="rId3"/>
          <a:stretch>
            <a:fillRect/>
          </a:stretch>
        </p:blipFill>
        <p:spPr>
          <a:xfrm>
            <a:off x="0" y="0"/>
            <a:ext cx="12192000" cy="2288630"/>
          </a:xfrm>
          <a:prstGeom prst="rect">
            <a:avLst/>
          </a:prstGeom>
        </p:spPr>
      </p:pic>
    </p:spTree>
    <p:extLst>
      <p:ext uri="{BB962C8B-B14F-4D97-AF65-F5344CB8AC3E}">
        <p14:creationId xmlns:p14="http://schemas.microsoft.com/office/powerpoint/2010/main" val="1777541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364F97E9-D71B-4A8B-B52D-7E817F0D001E}"/>
              </a:ext>
            </a:extLst>
          </p:cNvPr>
          <p:cNvPicPr>
            <a:picLocks noChangeAspect="1"/>
          </p:cNvPicPr>
          <p:nvPr/>
        </p:nvPicPr>
        <p:blipFill>
          <a:blip r:embed="rId3"/>
          <a:stretch>
            <a:fillRect/>
          </a:stretch>
        </p:blipFill>
        <p:spPr>
          <a:xfrm>
            <a:off x="0" y="0"/>
            <a:ext cx="12192000" cy="1053942"/>
          </a:xfrm>
          <a:prstGeom prst="rect">
            <a:avLst/>
          </a:prstGeom>
        </p:spPr>
      </p:pic>
      <p:pic>
        <p:nvPicPr>
          <p:cNvPr id="6" name="Picture 5">
            <a:extLst>
              <a:ext uri="{FF2B5EF4-FFF2-40B4-BE49-F238E27FC236}">
                <a16:creationId xmlns:a16="http://schemas.microsoft.com/office/drawing/2014/main" id="{9F03C813-2F3F-4D27-ADD5-18E26BC440E6}"/>
              </a:ext>
            </a:extLst>
          </p:cNvPr>
          <p:cNvPicPr>
            <a:picLocks noChangeAspect="1"/>
          </p:cNvPicPr>
          <p:nvPr/>
        </p:nvPicPr>
        <p:blipFill>
          <a:blip r:embed="rId4"/>
          <a:stretch>
            <a:fillRect/>
          </a:stretch>
        </p:blipFill>
        <p:spPr>
          <a:xfrm>
            <a:off x="0" y="1053942"/>
            <a:ext cx="12192000" cy="2673023"/>
          </a:xfrm>
          <a:prstGeom prst="rect">
            <a:avLst/>
          </a:prstGeom>
        </p:spPr>
      </p:pic>
    </p:spTree>
    <p:extLst>
      <p:ext uri="{BB962C8B-B14F-4D97-AF65-F5344CB8AC3E}">
        <p14:creationId xmlns:p14="http://schemas.microsoft.com/office/powerpoint/2010/main" val="4028804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normAutofit/>
          </a:bodyPr>
          <a:lstStyle/>
          <a:p>
            <a:r>
              <a:rPr lang="en-US" sz="1800" dirty="0"/>
              <a:t>5mm (&lt;1cm) </a:t>
            </a:r>
            <a:r>
              <a:rPr lang="en-US" sz="1800" dirty="0" err="1"/>
              <a:t>thì</a:t>
            </a:r>
            <a:r>
              <a:rPr lang="en-US" sz="1800" dirty="0"/>
              <a:t> </a:t>
            </a:r>
            <a:r>
              <a:rPr lang="en-US" sz="1800" dirty="0" err="1"/>
              <a:t>lỗ</a:t>
            </a:r>
            <a:r>
              <a:rPr lang="en-US" sz="1800" dirty="0"/>
              <a:t> </a:t>
            </a:r>
            <a:r>
              <a:rPr lang="en-US" sz="1800" dirty="0" err="1"/>
              <a:t>rò</a:t>
            </a:r>
            <a:r>
              <a:rPr lang="en-US" sz="1800" dirty="0"/>
              <a:t> </a:t>
            </a:r>
            <a:r>
              <a:rPr lang="en-US" sz="1800" dirty="0" err="1"/>
              <a:t>nằm</a:t>
            </a:r>
            <a:r>
              <a:rPr lang="en-US" sz="1800" dirty="0"/>
              <a:t> </a:t>
            </a:r>
            <a:r>
              <a:rPr lang="en-US" sz="1800" dirty="0" err="1"/>
              <a:t>hoàn</a:t>
            </a:r>
            <a:r>
              <a:rPr lang="en-US" sz="1800" dirty="0"/>
              <a:t> </a:t>
            </a:r>
            <a:r>
              <a:rPr lang="en-US" sz="1800" dirty="0" err="1"/>
              <a:t>toàn</a:t>
            </a:r>
            <a:r>
              <a:rPr lang="en-US" sz="1800" dirty="0"/>
              <a:t> </a:t>
            </a:r>
            <a:r>
              <a:rPr lang="en-US" sz="1800" dirty="0" err="1"/>
              <a:t>dưới</a:t>
            </a:r>
            <a:r>
              <a:rPr lang="en-US" sz="1800" dirty="0"/>
              <a:t> </a:t>
            </a:r>
            <a:r>
              <a:rPr lang="en-US" sz="1800" dirty="0" err="1"/>
              <a:t>niêm</a:t>
            </a:r>
            <a:r>
              <a:rPr lang="en-US" sz="1800" dirty="0"/>
              <a:t> </a:t>
            </a:r>
            <a:r>
              <a:rPr lang="en-US" sz="1800" dirty="0" err="1"/>
              <a:t>mạc</a:t>
            </a:r>
            <a:r>
              <a:rPr lang="en-US" sz="1800" dirty="0"/>
              <a:t> </a:t>
            </a:r>
            <a:r>
              <a:rPr lang="en-US" sz="1800" dirty="0" err="1"/>
              <a:t>như</a:t>
            </a:r>
            <a:r>
              <a:rPr lang="en-US" sz="1800" dirty="0"/>
              <a:t> </a:t>
            </a:r>
            <a:r>
              <a:rPr lang="en-US" sz="1800" dirty="0" err="1"/>
              <a:t>câu</a:t>
            </a:r>
            <a:r>
              <a:rPr lang="en-US" sz="1800" dirty="0"/>
              <a:t> 2, </a:t>
            </a:r>
            <a:r>
              <a:rPr lang="en-US" sz="1800" dirty="0" err="1"/>
              <a:t>còn</a:t>
            </a:r>
            <a:r>
              <a:rPr lang="en-US" sz="1800" dirty="0"/>
              <a:t> </a:t>
            </a:r>
            <a:r>
              <a:rPr lang="en-US" sz="1800" dirty="0" err="1"/>
              <a:t>câu</a:t>
            </a:r>
            <a:r>
              <a:rPr lang="en-US" sz="1800" dirty="0"/>
              <a:t> 22 </a:t>
            </a:r>
            <a:r>
              <a:rPr lang="en-US" sz="1800" dirty="0" err="1"/>
              <a:t>cách</a:t>
            </a:r>
            <a:r>
              <a:rPr lang="en-US" sz="1800" dirty="0"/>
              <a:t> 2cm </a:t>
            </a:r>
            <a:r>
              <a:rPr lang="en-US" sz="1800" dirty="0" err="1"/>
              <a:t>mà</a:t>
            </a:r>
            <a:r>
              <a:rPr lang="en-US" sz="1800" dirty="0"/>
              <a:t> </a:t>
            </a:r>
            <a:r>
              <a:rPr lang="en-US" sz="1800" dirty="0" err="1"/>
              <a:t>siêu</a:t>
            </a:r>
            <a:r>
              <a:rPr lang="en-US" sz="1800" dirty="0"/>
              <a:t> </a:t>
            </a:r>
            <a:r>
              <a:rPr lang="en-US" sz="1800" dirty="0" err="1"/>
              <a:t>âm</a:t>
            </a:r>
            <a:r>
              <a:rPr lang="en-US" sz="1800" dirty="0"/>
              <a:t> </a:t>
            </a:r>
            <a:r>
              <a:rPr lang="en-US" sz="1800" dirty="0" err="1"/>
              <a:t>nằm</a:t>
            </a:r>
            <a:r>
              <a:rPr lang="en-US" sz="1800" dirty="0"/>
              <a:t> </a:t>
            </a:r>
            <a:r>
              <a:rPr lang="en-US" sz="1800" dirty="0" err="1"/>
              <a:t>dưới</a:t>
            </a:r>
            <a:r>
              <a:rPr lang="en-US" sz="1800" dirty="0"/>
              <a:t> </a:t>
            </a:r>
            <a:r>
              <a:rPr lang="en-US" sz="1800" dirty="0" err="1"/>
              <a:t>niêm</a:t>
            </a:r>
            <a:r>
              <a:rPr lang="en-US" sz="1800" dirty="0"/>
              <a:t> </a:t>
            </a:r>
            <a:r>
              <a:rPr lang="en-US" sz="1800" dirty="0" err="1"/>
              <a:t>mạc</a:t>
            </a:r>
            <a:r>
              <a:rPr lang="en-US" sz="1800" dirty="0"/>
              <a:t>-&gt;</a:t>
            </a:r>
            <a:r>
              <a:rPr lang="en-US" sz="1800" dirty="0" err="1"/>
              <a:t>có</a:t>
            </a:r>
            <a:r>
              <a:rPr lang="en-US" sz="1800" dirty="0"/>
              <a:t> </a:t>
            </a:r>
            <a:r>
              <a:rPr lang="en-US" sz="1800" dirty="0" err="1"/>
              <a:t>một</a:t>
            </a:r>
            <a:r>
              <a:rPr lang="en-US" sz="1800" dirty="0"/>
              <a:t> </a:t>
            </a:r>
            <a:r>
              <a:rPr lang="en-US" sz="1800" dirty="0" err="1"/>
              <a:t>phần</a:t>
            </a:r>
            <a:r>
              <a:rPr lang="en-US" sz="1800" dirty="0"/>
              <a:t> </a:t>
            </a:r>
            <a:r>
              <a:rPr lang="en-US" sz="1800" dirty="0" err="1"/>
              <a:t>xuyên</a:t>
            </a:r>
            <a:r>
              <a:rPr lang="en-US" sz="1800" dirty="0"/>
              <a:t> </a:t>
            </a:r>
            <a:r>
              <a:rPr lang="en-US" sz="1800" dirty="0" err="1"/>
              <a:t>cơ</a:t>
            </a:r>
            <a:r>
              <a:rPr lang="en-US" sz="1800" dirty="0"/>
              <a:t> </a:t>
            </a:r>
            <a:r>
              <a:rPr lang="en-US" sz="1800" dirty="0" err="1"/>
              <a:t>thắt</a:t>
            </a:r>
            <a:r>
              <a:rPr lang="en-US" sz="1800" dirty="0"/>
              <a:t> </a:t>
            </a:r>
            <a:r>
              <a:rPr lang="en-US" sz="1800" dirty="0" err="1"/>
              <a:t>và</a:t>
            </a:r>
            <a:r>
              <a:rPr lang="en-US" sz="1800" dirty="0"/>
              <a:t> ca </a:t>
            </a:r>
            <a:r>
              <a:rPr lang="en-US" sz="1800" dirty="0" err="1"/>
              <a:t>này</a:t>
            </a:r>
            <a:r>
              <a:rPr lang="en-US" sz="1800" dirty="0"/>
              <a:t> </a:t>
            </a:r>
            <a:r>
              <a:rPr lang="en-US" sz="1800" dirty="0" err="1"/>
              <a:t>phụ</a:t>
            </a:r>
            <a:r>
              <a:rPr lang="en-US" sz="1800" dirty="0"/>
              <a:t> </a:t>
            </a:r>
            <a:r>
              <a:rPr lang="en-US" sz="1800" dirty="0" err="1"/>
              <a:t>nữ</a:t>
            </a:r>
            <a:r>
              <a:rPr lang="en-US" sz="1800" dirty="0"/>
              <a:t> </a:t>
            </a:r>
            <a:r>
              <a:rPr lang="en-US" sz="1800" dirty="0" err="1"/>
              <a:t>vị</a:t>
            </a:r>
            <a:r>
              <a:rPr lang="en-US" sz="1800" dirty="0"/>
              <a:t> </a:t>
            </a:r>
            <a:r>
              <a:rPr lang="en-US" sz="1800" dirty="0" err="1"/>
              <a:t>trí</a:t>
            </a:r>
            <a:r>
              <a:rPr lang="en-US" sz="1800" dirty="0"/>
              <a:t> </a:t>
            </a:r>
            <a:r>
              <a:rPr lang="en-US" sz="1800" dirty="0" err="1"/>
              <a:t>rò</a:t>
            </a:r>
            <a:r>
              <a:rPr lang="en-US" sz="1800" dirty="0"/>
              <a:t> ở </a:t>
            </a:r>
            <a:r>
              <a:rPr lang="en-US" sz="1800" dirty="0" err="1"/>
              <a:t>phía</a:t>
            </a:r>
            <a:r>
              <a:rPr lang="en-US" sz="1800" dirty="0"/>
              <a:t> </a:t>
            </a:r>
            <a:r>
              <a:rPr lang="en-US" sz="1800" dirty="0" err="1"/>
              <a:t>trước</a:t>
            </a:r>
            <a:r>
              <a:rPr lang="en-US" sz="1800" dirty="0"/>
              <a:t> </a:t>
            </a:r>
            <a:r>
              <a:rPr lang="en-US" sz="1800" dirty="0" err="1"/>
              <a:t>thuộc</a:t>
            </a:r>
            <a:r>
              <a:rPr lang="en-US" sz="1800" dirty="0"/>
              <a:t> </a:t>
            </a:r>
            <a:r>
              <a:rPr lang="en-US" sz="1800" dirty="0" err="1"/>
              <a:t>rò</a:t>
            </a:r>
            <a:r>
              <a:rPr lang="en-US" sz="1800" dirty="0"/>
              <a:t> </a:t>
            </a:r>
            <a:r>
              <a:rPr lang="en-US" sz="1800" dirty="0" err="1"/>
              <a:t>phức</a:t>
            </a:r>
            <a:r>
              <a:rPr lang="en-US" sz="1800" dirty="0"/>
              <a:t> </a:t>
            </a:r>
            <a:r>
              <a:rPr lang="en-US" sz="1800" dirty="0" err="1"/>
              <a:t>tạp</a:t>
            </a:r>
            <a:r>
              <a:rPr lang="en-US" sz="1800" dirty="0"/>
              <a:t>-&gt;</a:t>
            </a:r>
            <a:r>
              <a:rPr lang="en-US" sz="1800" dirty="0" err="1"/>
              <a:t>phương</a:t>
            </a:r>
            <a:r>
              <a:rPr lang="en-US" sz="1800" dirty="0"/>
              <a:t> </a:t>
            </a:r>
            <a:r>
              <a:rPr lang="en-US" sz="1800" dirty="0" err="1"/>
              <a:t>pháp</a:t>
            </a:r>
            <a:r>
              <a:rPr lang="en-US" sz="1800" dirty="0"/>
              <a:t> </a:t>
            </a:r>
            <a:r>
              <a:rPr lang="en-US" sz="1800" dirty="0" err="1"/>
              <a:t>điều</a:t>
            </a:r>
            <a:r>
              <a:rPr lang="en-US" sz="1800" dirty="0"/>
              <a:t> </a:t>
            </a:r>
            <a:r>
              <a:rPr lang="en-US" sz="1800" dirty="0" err="1"/>
              <a:t>trị</a:t>
            </a:r>
            <a:r>
              <a:rPr lang="en-US" sz="1800" dirty="0"/>
              <a:t> </a:t>
            </a:r>
            <a:r>
              <a:rPr lang="en-US" sz="1800" dirty="0" err="1"/>
              <a:t>đúng</a:t>
            </a:r>
            <a:r>
              <a:rPr lang="en-US" sz="1800" dirty="0"/>
              <a:t> </a:t>
            </a:r>
            <a:r>
              <a:rPr lang="en-US" sz="1800" dirty="0" err="1"/>
              <a:t>là</a:t>
            </a:r>
            <a:r>
              <a:rPr lang="en-US" sz="1800" dirty="0"/>
              <a:t> </a:t>
            </a:r>
            <a:r>
              <a:rPr lang="en-US" sz="1800" dirty="0" err="1"/>
              <a:t>cột</a:t>
            </a:r>
            <a:r>
              <a:rPr lang="en-US" sz="1800" dirty="0"/>
              <a:t> </a:t>
            </a:r>
            <a:r>
              <a:rPr lang="en-US" sz="1800" dirty="0" err="1"/>
              <a:t>dây</a:t>
            </a:r>
            <a:r>
              <a:rPr lang="en-US" sz="1800" dirty="0"/>
              <a:t> </a:t>
            </a:r>
            <a:r>
              <a:rPr lang="en-US" sz="1800" dirty="0" err="1"/>
              <a:t>thun</a:t>
            </a:r>
            <a:r>
              <a:rPr lang="en-US" sz="1800" dirty="0"/>
              <a:t> </a:t>
            </a:r>
            <a:r>
              <a:rPr lang="en-US" sz="1800" dirty="0" err="1"/>
              <a:t>đường</a:t>
            </a:r>
            <a:r>
              <a:rPr lang="en-US" sz="1800" dirty="0"/>
              <a:t> </a:t>
            </a:r>
            <a:r>
              <a:rPr lang="en-US" sz="1800" dirty="0" err="1"/>
              <a:t>rò</a:t>
            </a:r>
            <a:r>
              <a:rPr lang="en-US" sz="1800" dirty="0"/>
              <a:t> </a:t>
            </a:r>
            <a:r>
              <a:rPr lang="en-US" sz="1800" dirty="0" err="1"/>
              <a:t>để</a:t>
            </a:r>
            <a:r>
              <a:rPr lang="en-US" sz="1800" dirty="0"/>
              <a:t> </a:t>
            </a:r>
            <a:r>
              <a:rPr lang="en-US" sz="1800" dirty="0" err="1"/>
              <a:t>bảo</a:t>
            </a:r>
            <a:r>
              <a:rPr lang="en-US" sz="1800" dirty="0"/>
              <a:t> </a:t>
            </a:r>
            <a:r>
              <a:rPr lang="en-US" sz="1800" dirty="0" err="1"/>
              <a:t>vệ</a:t>
            </a:r>
            <a:r>
              <a:rPr lang="en-US" sz="1800" dirty="0"/>
              <a:t> </a:t>
            </a:r>
            <a:r>
              <a:rPr lang="en-US" sz="1800" dirty="0" err="1"/>
              <a:t>cơ</a:t>
            </a:r>
            <a:r>
              <a:rPr lang="en-US" sz="1800" dirty="0"/>
              <a:t> </a:t>
            </a:r>
            <a:r>
              <a:rPr lang="en-US" sz="1800" dirty="0" err="1"/>
              <a:t>thắt</a:t>
            </a:r>
            <a:r>
              <a:rPr lang="en-US" sz="1200" dirty="0"/>
              <a:t>.</a:t>
            </a:r>
          </a:p>
        </p:txBody>
      </p:sp>
      <p:pic>
        <p:nvPicPr>
          <p:cNvPr id="4" name="Picture 3">
            <a:extLst>
              <a:ext uri="{FF2B5EF4-FFF2-40B4-BE49-F238E27FC236}">
                <a16:creationId xmlns:a16="http://schemas.microsoft.com/office/drawing/2014/main" id="{29F4004A-F713-4793-B16C-D6001EBE206A}"/>
              </a:ext>
            </a:extLst>
          </p:cNvPr>
          <p:cNvPicPr>
            <a:picLocks noChangeAspect="1"/>
          </p:cNvPicPr>
          <p:nvPr/>
        </p:nvPicPr>
        <p:blipFill>
          <a:blip r:embed="rId3"/>
          <a:stretch>
            <a:fillRect/>
          </a:stretch>
        </p:blipFill>
        <p:spPr>
          <a:xfrm>
            <a:off x="0" y="0"/>
            <a:ext cx="12192000" cy="2353438"/>
          </a:xfrm>
          <a:prstGeom prst="rect">
            <a:avLst/>
          </a:prstGeom>
        </p:spPr>
      </p:pic>
      <p:pic>
        <p:nvPicPr>
          <p:cNvPr id="5" name="Picture 4">
            <a:extLst>
              <a:ext uri="{FF2B5EF4-FFF2-40B4-BE49-F238E27FC236}">
                <a16:creationId xmlns:a16="http://schemas.microsoft.com/office/drawing/2014/main" id="{F2473CF7-7978-471D-A259-908D8BCBDE69}"/>
              </a:ext>
            </a:extLst>
          </p:cNvPr>
          <p:cNvPicPr>
            <a:picLocks noChangeAspect="1"/>
          </p:cNvPicPr>
          <p:nvPr/>
        </p:nvPicPr>
        <p:blipFill>
          <a:blip r:embed="rId4"/>
          <a:stretch>
            <a:fillRect/>
          </a:stretch>
        </p:blipFill>
        <p:spPr>
          <a:xfrm>
            <a:off x="0" y="2583361"/>
            <a:ext cx="12192000" cy="2219631"/>
          </a:xfrm>
          <a:prstGeom prst="rect">
            <a:avLst/>
          </a:prstGeom>
        </p:spPr>
      </p:pic>
    </p:spTree>
    <p:extLst>
      <p:ext uri="{BB962C8B-B14F-4D97-AF65-F5344CB8AC3E}">
        <p14:creationId xmlns:p14="http://schemas.microsoft.com/office/powerpoint/2010/main" val="2206181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HKIY15</a:t>
            </a:r>
          </a:p>
        </p:txBody>
      </p:sp>
      <p:sp>
        <p:nvSpPr>
          <p:cNvPr id="4" name="TextBox 3">
            <a:extLst>
              <a:ext uri="{FF2B5EF4-FFF2-40B4-BE49-F238E27FC236}">
                <a16:creationId xmlns:a16="http://schemas.microsoft.com/office/drawing/2014/main" id="{95AF426E-0F33-4498-A01B-D9A2B6F015D5}"/>
              </a:ext>
            </a:extLst>
          </p:cNvPr>
          <p:cNvSpPr txBox="1"/>
          <p:nvPr/>
        </p:nvSpPr>
        <p:spPr>
          <a:xfrm>
            <a:off x="0" y="-1"/>
            <a:ext cx="12192000" cy="2031325"/>
          </a:xfrm>
          <a:prstGeom prst="rect">
            <a:avLst/>
          </a:prstGeom>
          <a:noFill/>
        </p:spPr>
        <p:txBody>
          <a:bodyPr wrap="square">
            <a:spAutoFit/>
          </a:bodyPr>
          <a:lstStyle/>
          <a:p>
            <a:r>
              <a:rPr lang="vi-VN" dirty="0"/>
              <a:t>Câu 14. Theo định luật Goodsall: nếu lỗ rò ngoài nằm ở vị trí 11 giờ, cách bờ hậu môn 2 cm, thì lỗ rò trong thường nằm ở vị trí nào?</a:t>
            </a:r>
          </a:p>
          <a:p>
            <a:r>
              <a:rPr lang="vi-VN" dirty="0"/>
              <a:t>a.	4 giờ</a:t>
            </a:r>
          </a:p>
          <a:p>
            <a:r>
              <a:rPr lang="vi-VN" dirty="0"/>
              <a:t>b.	11 giờ</a:t>
            </a:r>
          </a:p>
          <a:p>
            <a:r>
              <a:rPr lang="vi-VN" dirty="0"/>
              <a:t>c.	5 giờ		</a:t>
            </a:r>
          </a:p>
          <a:p>
            <a:r>
              <a:rPr lang="vi-VN" dirty="0"/>
              <a:t>d.	3 giờ</a:t>
            </a:r>
          </a:p>
          <a:p>
            <a:r>
              <a:rPr lang="vi-VN" dirty="0"/>
              <a:t>e.	6 giờ </a:t>
            </a:r>
          </a:p>
        </p:txBody>
      </p:sp>
    </p:spTree>
    <p:extLst>
      <p:ext uri="{BB962C8B-B14F-4D97-AF65-F5344CB8AC3E}">
        <p14:creationId xmlns:p14="http://schemas.microsoft.com/office/powerpoint/2010/main" val="634112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sp>
        <p:nvSpPr>
          <p:cNvPr id="4" name="TextBox 3">
            <a:extLst>
              <a:ext uri="{FF2B5EF4-FFF2-40B4-BE49-F238E27FC236}">
                <a16:creationId xmlns:a16="http://schemas.microsoft.com/office/drawing/2014/main" id="{49A226DF-CF59-49EE-A159-D30C9B3825D9}"/>
              </a:ext>
            </a:extLst>
          </p:cNvPr>
          <p:cNvSpPr txBox="1"/>
          <p:nvPr/>
        </p:nvSpPr>
        <p:spPr>
          <a:xfrm>
            <a:off x="0" y="0"/>
            <a:ext cx="12192000" cy="2031325"/>
          </a:xfrm>
          <a:prstGeom prst="rect">
            <a:avLst/>
          </a:prstGeom>
          <a:noFill/>
        </p:spPr>
        <p:txBody>
          <a:bodyPr wrap="square">
            <a:spAutoFit/>
          </a:bodyPr>
          <a:lstStyle/>
          <a:p>
            <a:r>
              <a:rPr lang="vi-VN" dirty="0"/>
              <a:t>Câu 56. Khi nhìn hậu môn, ta thấy một lỗ nhỏ khoảng 5mm, cách rìa hậu môn khoảng 3cm ở hướng 6 giờ, có chảy ít dịch vàng. Đây là bệnh gì?</a:t>
            </a:r>
          </a:p>
          <a:p>
            <a:r>
              <a:rPr lang="vi-VN" dirty="0"/>
              <a:t>a. Trĩ ngoại</a:t>
            </a:r>
          </a:p>
          <a:p>
            <a:r>
              <a:rPr lang="vi-VN" dirty="0"/>
              <a:t>b. Nứt hậu môn</a:t>
            </a:r>
          </a:p>
          <a:p>
            <a:r>
              <a:rPr lang="vi-VN" dirty="0"/>
              <a:t>c. Bướu bã vùng hậu môn</a:t>
            </a:r>
          </a:p>
          <a:p>
            <a:r>
              <a:rPr lang="vi-VN" dirty="0"/>
              <a:t>d. Rò hậu môn</a:t>
            </a:r>
          </a:p>
          <a:p>
            <a:r>
              <a:rPr lang="vi-VN" dirty="0"/>
              <a:t>e. Áp xe cạnh hậu môn</a:t>
            </a:r>
          </a:p>
        </p:txBody>
      </p:sp>
    </p:spTree>
    <p:extLst>
      <p:ext uri="{BB962C8B-B14F-4D97-AF65-F5344CB8AC3E}">
        <p14:creationId xmlns:p14="http://schemas.microsoft.com/office/powerpoint/2010/main" val="3621639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sp>
        <p:nvSpPr>
          <p:cNvPr id="4" name="TextBox 3">
            <a:extLst>
              <a:ext uri="{FF2B5EF4-FFF2-40B4-BE49-F238E27FC236}">
                <a16:creationId xmlns:a16="http://schemas.microsoft.com/office/drawing/2014/main" id="{7C838133-5674-45A7-AEB0-2DBD444736AF}"/>
              </a:ext>
            </a:extLst>
          </p:cNvPr>
          <p:cNvSpPr txBox="1"/>
          <p:nvPr/>
        </p:nvSpPr>
        <p:spPr>
          <a:xfrm>
            <a:off x="0" y="0"/>
            <a:ext cx="12192000" cy="1477328"/>
          </a:xfrm>
          <a:prstGeom prst="rect">
            <a:avLst/>
          </a:prstGeom>
          <a:noFill/>
        </p:spPr>
        <p:txBody>
          <a:bodyPr wrap="square">
            <a:spAutoFit/>
          </a:bodyPr>
          <a:lstStyle/>
          <a:p>
            <a:r>
              <a:rPr lang="en-US" dirty="0" err="1"/>
              <a:t>Câu</a:t>
            </a:r>
            <a:r>
              <a:rPr lang="en-US" dirty="0"/>
              <a:t> 59. </a:t>
            </a:r>
            <a:r>
              <a:rPr lang="en-US" dirty="0" err="1"/>
              <a:t>Định</a:t>
            </a:r>
            <a:r>
              <a:rPr lang="en-US" dirty="0"/>
              <a:t> </a:t>
            </a:r>
            <a:r>
              <a:rPr lang="en-US" dirty="0" err="1"/>
              <a:t>luật</a:t>
            </a:r>
            <a:r>
              <a:rPr lang="en-US" dirty="0"/>
              <a:t> </a:t>
            </a:r>
            <a:r>
              <a:rPr lang="en-US" dirty="0" err="1"/>
              <a:t>Goodsall</a:t>
            </a:r>
            <a:r>
              <a:rPr lang="en-US" dirty="0"/>
              <a:t>: </a:t>
            </a:r>
            <a:r>
              <a:rPr lang="en-US" dirty="0" err="1"/>
              <a:t>nếu</a:t>
            </a:r>
            <a:r>
              <a:rPr lang="en-US" dirty="0"/>
              <a:t> </a:t>
            </a:r>
            <a:r>
              <a:rPr lang="en-US" dirty="0" err="1"/>
              <a:t>lỗ</a:t>
            </a:r>
            <a:r>
              <a:rPr lang="en-US" dirty="0"/>
              <a:t> </a:t>
            </a:r>
            <a:r>
              <a:rPr lang="en-US" dirty="0" err="1"/>
              <a:t>rò</a:t>
            </a:r>
            <a:r>
              <a:rPr lang="en-US" dirty="0"/>
              <a:t> </a:t>
            </a:r>
            <a:r>
              <a:rPr lang="en-US" dirty="0" err="1"/>
              <a:t>ngoài</a:t>
            </a:r>
            <a:r>
              <a:rPr lang="en-US" dirty="0"/>
              <a:t> </a:t>
            </a:r>
            <a:r>
              <a:rPr lang="en-US" dirty="0" err="1"/>
              <a:t>nằm</a:t>
            </a:r>
            <a:r>
              <a:rPr lang="en-US" dirty="0"/>
              <a:t> ở </a:t>
            </a:r>
            <a:r>
              <a:rPr lang="en-US" dirty="0" err="1"/>
              <a:t>vị</a:t>
            </a:r>
            <a:r>
              <a:rPr lang="en-US" dirty="0"/>
              <a:t> </a:t>
            </a:r>
            <a:r>
              <a:rPr lang="en-US" dirty="0" err="1"/>
              <a:t>trí</a:t>
            </a:r>
            <a:r>
              <a:rPr lang="en-US" dirty="0"/>
              <a:t> 8 </a:t>
            </a:r>
            <a:r>
              <a:rPr lang="en-US" dirty="0" err="1"/>
              <a:t>giờ</a:t>
            </a:r>
            <a:r>
              <a:rPr lang="en-US" dirty="0"/>
              <a:t>, </a:t>
            </a:r>
            <a:r>
              <a:rPr lang="en-US" dirty="0" err="1"/>
              <a:t>cách</a:t>
            </a:r>
            <a:r>
              <a:rPr lang="en-US" dirty="0"/>
              <a:t> </a:t>
            </a:r>
            <a:r>
              <a:rPr lang="en-US" dirty="0" err="1"/>
              <a:t>bờ</a:t>
            </a:r>
            <a:r>
              <a:rPr lang="en-US" dirty="0"/>
              <a:t> </a:t>
            </a:r>
            <a:r>
              <a:rPr lang="en-US" dirty="0" err="1"/>
              <a:t>hậu</a:t>
            </a:r>
            <a:r>
              <a:rPr lang="en-US" dirty="0"/>
              <a:t> </a:t>
            </a:r>
            <a:r>
              <a:rPr lang="en-US" dirty="0" err="1"/>
              <a:t>môn</a:t>
            </a:r>
            <a:r>
              <a:rPr lang="en-US" dirty="0"/>
              <a:t> 3cm, </a:t>
            </a:r>
            <a:r>
              <a:rPr lang="en-US" dirty="0" err="1"/>
              <a:t>thì</a:t>
            </a:r>
            <a:r>
              <a:rPr lang="en-US" dirty="0"/>
              <a:t> </a:t>
            </a:r>
            <a:r>
              <a:rPr lang="en-US" dirty="0" err="1"/>
              <a:t>lỗ</a:t>
            </a:r>
            <a:r>
              <a:rPr lang="en-US" dirty="0"/>
              <a:t> </a:t>
            </a:r>
            <a:r>
              <a:rPr lang="en-US" dirty="0" err="1"/>
              <a:t>rò</a:t>
            </a:r>
            <a:r>
              <a:rPr lang="en-US" dirty="0"/>
              <a:t> </a:t>
            </a:r>
            <a:r>
              <a:rPr lang="en-US" dirty="0" err="1"/>
              <a:t>trong</a:t>
            </a:r>
            <a:r>
              <a:rPr lang="en-US" dirty="0"/>
              <a:t> </a:t>
            </a:r>
            <a:r>
              <a:rPr lang="en-US" dirty="0" err="1"/>
              <a:t>nằm</a:t>
            </a:r>
            <a:r>
              <a:rPr lang="en-US" dirty="0"/>
              <a:t> ở </a:t>
            </a:r>
            <a:r>
              <a:rPr lang="en-US" dirty="0" err="1"/>
              <a:t>vị</a:t>
            </a:r>
            <a:r>
              <a:rPr lang="en-US" dirty="0"/>
              <a:t> </a:t>
            </a:r>
            <a:r>
              <a:rPr lang="en-US" dirty="0" err="1"/>
              <a:t>trí</a:t>
            </a:r>
            <a:r>
              <a:rPr lang="en-US" dirty="0"/>
              <a:t> </a:t>
            </a:r>
            <a:r>
              <a:rPr lang="en-US" dirty="0" err="1"/>
              <a:t>nào</a:t>
            </a:r>
            <a:r>
              <a:rPr lang="en-US" dirty="0"/>
              <a:t>?</a:t>
            </a:r>
          </a:p>
          <a:p>
            <a:r>
              <a:rPr lang="en-US" dirty="0"/>
              <a:t>a.	12 </a:t>
            </a:r>
            <a:r>
              <a:rPr lang="en-US" dirty="0" err="1"/>
              <a:t>giờ</a:t>
            </a:r>
            <a:endParaRPr lang="en-US" dirty="0"/>
          </a:p>
          <a:p>
            <a:r>
              <a:rPr lang="en-US" dirty="0"/>
              <a:t>b.	8 </a:t>
            </a:r>
            <a:r>
              <a:rPr lang="en-US" dirty="0" err="1"/>
              <a:t>giờ</a:t>
            </a:r>
            <a:endParaRPr lang="en-US" dirty="0"/>
          </a:p>
          <a:p>
            <a:r>
              <a:rPr lang="en-US" dirty="0"/>
              <a:t>c.	3 </a:t>
            </a:r>
            <a:r>
              <a:rPr lang="en-US" dirty="0" err="1"/>
              <a:t>giờ</a:t>
            </a:r>
            <a:endParaRPr lang="en-US" dirty="0"/>
          </a:p>
          <a:p>
            <a:r>
              <a:rPr lang="en-US" dirty="0"/>
              <a:t>d.	6 </a:t>
            </a:r>
            <a:r>
              <a:rPr lang="en-US" dirty="0" err="1"/>
              <a:t>giờ</a:t>
            </a:r>
            <a:r>
              <a:rPr lang="en-US" dirty="0"/>
              <a:t> </a:t>
            </a:r>
          </a:p>
        </p:txBody>
      </p:sp>
    </p:spTree>
    <p:extLst>
      <p:ext uri="{BB962C8B-B14F-4D97-AF65-F5344CB8AC3E}">
        <p14:creationId xmlns:p14="http://schemas.microsoft.com/office/powerpoint/2010/main" val="3947818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Thi </a:t>
            </a:r>
            <a:r>
              <a:rPr lang="en-US" b="1" dirty="0" err="1">
                <a:solidFill>
                  <a:srgbClr val="FF0000"/>
                </a:solidFill>
                <a:highlight>
                  <a:srgbClr val="FFFF00"/>
                </a:highlight>
              </a:rPr>
              <a:t>lại</a:t>
            </a:r>
            <a:r>
              <a:rPr lang="en-US" b="1" dirty="0">
                <a:solidFill>
                  <a:srgbClr val="FF0000"/>
                </a:solidFill>
                <a:highlight>
                  <a:srgbClr val="FFFF00"/>
                </a:highlight>
              </a:rPr>
              <a:t> Y15</a:t>
            </a:r>
          </a:p>
        </p:txBody>
      </p:sp>
      <p:pic>
        <p:nvPicPr>
          <p:cNvPr id="4" name="Picture 3">
            <a:extLst>
              <a:ext uri="{FF2B5EF4-FFF2-40B4-BE49-F238E27FC236}">
                <a16:creationId xmlns:a16="http://schemas.microsoft.com/office/drawing/2014/main" id="{CD4187ED-1876-4F6A-BFE5-AF204FD2400C}"/>
              </a:ext>
            </a:extLst>
          </p:cNvPr>
          <p:cNvPicPr>
            <a:picLocks noChangeAspect="1"/>
          </p:cNvPicPr>
          <p:nvPr/>
        </p:nvPicPr>
        <p:blipFill>
          <a:blip r:embed="rId3"/>
          <a:stretch>
            <a:fillRect/>
          </a:stretch>
        </p:blipFill>
        <p:spPr>
          <a:xfrm>
            <a:off x="0" y="0"/>
            <a:ext cx="7840169" cy="3000794"/>
          </a:xfrm>
          <a:prstGeom prst="rect">
            <a:avLst/>
          </a:prstGeom>
        </p:spPr>
      </p:pic>
    </p:spTree>
    <p:extLst>
      <p:ext uri="{BB962C8B-B14F-4D97-AF65-F5344CB8AC3E}">
        <p14:creationId xmlns:p14="http://schemas.microsoft.com/office/powerpoint/2010/main" val="981325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TNY14 </a:t>
            </a:r>
            <a:r>
              <a:rPr lang="en-US" b="1" dirty="0" err="1">
                <a:solidFill>
                  <a:srgbClr val="FF0000"/>
                </a:solidFill>
                <a:highlight>
                  <a:srgbClr val="FFFF00"/>
                </a:highlight>
              </a:rPr>
              <a:t>lần</a:t>
            </a:r>
            <a:r>
              <a:rPr lang="en-US" b="1" dirty="0">
                <a:solidFill>
                  <a:srgbClr val="FF0000"/>
                </a:solidFill>
                <a:highlight>
                  <a:srgbClr val="FFFF00"/>
                </a:highlight>
              </a:rPr>
              <a:t> 1</a:t>
            </a:r>
          </a:p>
        </p:txBody>
      </p:sp>
      <p:pic>
        <p:nvPicPr>
          <p:cNvPr id="4" name="Picture 3">
            <a:extLst>
              <a:ext uri="{FF2B5EF4-FFF2-40B4-BE49-F238E27FC236}">
                <a16:creationId xmlns:a16="http://schemas.microsoft.com/office/drawing/2014/main" id="{B852B314-4BA7-4D37-BDC3-59EEBBA67C1F}"/>
              </a:ext>
            </a:extLst>
          </p:cNvPr>
          <p:cNvPicPr>
            <a:picLocks noChangeAspect="1"/>
          </p:cNvPicPr>
          <p:nvPr/>
        </p:nvPicPr>
        <p:blipFill>
          <a:blip r:embed="rId3"/>
          <a:stretch>
            <a:fillRect/>
          </a:stretch>
        </p:blipFill>
        <p:spPr>
          <a:xfrm>
            <a:off x="0" y="1"/>
            <a:ext cx="12192000" cy="2636668"/>
          </a:xfrm>
          <a:prstGeom prst="rect">
            <a:avLst/>
          </a:prstGeom>
        </p:spPr>
      </p:pic>
    </p:spTree>
    <p:extLst>
      <p:ext uri="{BB962C8B-B14F-4D97-AF65-F5344CB8AC3E}">
        <p14:creationId xmlns:p14="http://schemas.microsoft.com/office/powerpoint/2010/main" val="1086467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HKIY14</a:t>
            </a:r>
          </a:p>
        </p:txBody>
      </p:sp>
      <p:sp>
        <p:nvSpPr>
          <p:cNvPr id="4" name="TextBox 3">
            <a:extLst>
              <a:ext uri="{FF2B5EF4-FFF2-40B4-BE49-F238E27FC236}">
                <a16:creationId xmlns:a16="http://schemas.microsoft.com/office/drawing/2014/main" id="{E9000487-DF2D-442F-840F-1FDFFF053B98}"/>
              </a:ext>
            </a:extLst>
          </p:cNvPr>
          <p:cNvSpPr txBox="1"/>
          <p:nvPr/>
        </p:nvSpPr>
        <p:spPr>
          <a:xfrm>
            <a:off x="0" y="0"/>
            <a:ext cx="12192000" cy="2031325"/>
          </a:xfrm>
          <a:prstGeom prst="rect">
            <a:avLst/>
          </a:prstGeom>
          <a:noFill/>
        </p:spPr>
        <p:txBody>
          <a:bodyPr wrap="square">
            <a:spAutoFit/>
          </a:bodyPr>
          <a:lstStyle/>
          <a:p>
            <a:r>
              <a:rPr lang="vi-VN" dirty="0"/>
              <a:t>Câu 56. Khi nhìn hậu môn, ta thấy một lỗ nhỏ khoảng 5mm, cách rìa hậu môn khoảng 3cm ở hướng 6 giờ, có chảy ít dịch vàng. Đây là bệnh gì?</a:t>
            </a:r>
          </a:p>
          <a:p>
            <a:r>
              <a:rPr lang="vi-VN" dirty="0"/>
              <a:t>a. Trĩ ngoại</a:t>
            </a:r>
          </a:p>
          <a:p>
            <a:r>
              <a:rPr lang="vi-VN" dirty="0"/>
              <a:t>b. Nứt hậu môn</a:t>
            </a:r>
          </a:p>
          <a:p>
            <a:r>
              <a:rPr lang="vi-VN" dirty="0"/>
              <a:t>c. Bướu bã vùng hậu môn</a:t>
            </a:r>
          </a:p>
          <a:p>
            <a:r>
              <a:rPr lang="vi-VN" dirty="0"/>
              <a:t>d. Rò hậu môn</a:t>
            </a:r>
            <a:endParaRPr lang="en-US" dirty="0"/>
          </a:p>
          <a:p>
            <a:r>
              <a:rPr lang="vi-VN" dirty="0"/>
              <a:t>e. Áp xe cạnh hậu môn</a:t>
            </a:r>
          </a:p>
        </p:txBody>
      </p:sp>
    </p:spTree>
    <p:extLst>
      <p:ext uri="{BB962C8B-B14F-4D97-AF65-F5344CB8AC3E}">
        <p14:creationId xmlns:p14="http://schemas.microsoft.com/office/powerpoint/2010/main" val="2872435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976257"/>
            <a:ext cx="12192000" cy="881743"/>
          </a:xfrm>
        </p:spPr>
        <p:txBody>
          <a:bodyPr/>
          <a:lstStyle/>
          <a:p>
            <a:r>
              <a:rPr lang="en-US" b="1" dirty="0">
                <a:solidFill>
                  <a:srgbClr val="FF0000"/>
                </a:solidFill>
                <a:highlight>
                  <a:srgbClr val="FFFF00"/>
                </a:highlight>
              </a:rPr>
              <a:t>HKIIY14</a:t>
            </a:r>
          </a:p>
        </p:txBody>
      </p:sp>
      <p:sp>
        <p:nvSpPr>
          <p:cNvPr id="4" name="TextBox 3">
            <a:extLst>
              <a:ext uri="{FF2B5EF4-FFF2-40B4-BE49-F238E27FC236}">
                <a16:creationId xmlns:a16="http://schemas.microsoft.com/office/drawing/2014/main" id="{7ABD9C80-22DA-428D-87BE-EDA4CD0710CA}"/>
              </a:ext>
            </a:extLst>
          </p:cNvPr>
          <p:cNvSpPr txBox="1"/>
          <p:nvPr/>
        </p:nvSpPr>
        <p:spPr>
          <a:xfrm>
            <a:off x="0" y="0"/>
            <a:ext cx="12192000" cy="2585323"/>
          </a:xfrm>
          <a:prstGeom prst="rect">
            <a:avLst/>
          </a:prstGeom>
          <a:noFill/>
        </p:spPr>
        <p:txBody>
          <a:bodyPr wrap="square">
            <a:spAutoFit/>
          </a:bodyPr>
          <a:lstStyle/>
          <a:p>
            <a:r>
              <a:rPr lang="vi-VN" dirty="0"/>
              <a:t>Câu 6. Một bệnh nhân nam, 36 tuổi, đến khám vì đi tiêu ra máu 3 ngày: máu đỏ tươi, kèm theo đau rát hậu môn nhiều, sau đi tiêu đau còn kéo dài khoảng 10 phút, không có búi sa ở hậu môn. </a:t>
            </a:r>
          </a:p>
          <a:p>
            <a:r>
              <a:rPr lang="vi-VN" dirty="0"/>
              <a:t>Khám lâm sàng không phát hiện búi phồng niêm mạc, đau nhiều ở 6 giờ. </a:t>
            </a:r>
          </a:p>
          <a:p>
            <a:r>
              <a:rPr lang="vi-VN" dirty="0"/>
              <a:t>Chẩn đoán nào sau đây là PHÙ HỢP NHẤT?</a:t>
            </a:r>
          </a:p>
          <a:p>
            <a:r>
              <a:rPr lang="vi-VN" dirty="0"/>
              <a:t>a. Bệnh trĩ tắc mạch</a:t>
            </a:r>
          </a:p>
          <a:p>
            <a:r>
              <a:rPr lang="vi-VN" dirty="0"/>
              <a:t>b. Nứt hậu môn cấp</a:t>
            </a:r>
          </a:p>
          <a:p>
            <a:r>
              <a:rPr lang="vi-VN" dirty="0"/>
              <a:t>c. Áp xe hậu môn</a:t>
            </a:r>
          </a:p>
          <a:p>
            <a:r>
              <a:rPr lang="vi-VN" dirty="0"/>
              <a:t>d. Ung thư ống hậu môn</a:t>
            </a:r>
          </a:p>
          <a:p>
            <a:r>
              <a:rPr lang="vi-VN" dirty="0"/>
              <a:t>e. Rò hậu môn</a:t>
            </a:r>
          </a:p>
        </p:txBody>
      </p:sp>
    </p:spTree>
    <p:extLst>
      <p:ext uri="{BB962C8B-B14F-4D97-AF65-F5344CB8AC3E}">
        <p14:creationId xmlns:p14="http://schemas.microsoft.com/office/powerpoint/2010/main" val="401083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dirty="0">
                <a:solidFill>
                  <a:srgbClr val="FF0000"/>
                </a:solidFill>
                <a:highlight>
                  <a:srgbClr val="FFFF00"/>
                </a:highlight>
              </a:rPr>
              <a:t>HKIY13</a:t>
            </a:r>
            <a:r>
              <a:rPr lang="en-US" dirty="0"/>
              <a:t> </a:t>
            </a:r>
          </a:p>
        </p:txBody>
      </p:sp>
      <p:sp>
        <p:nvSpPr>
          <p:cNvPr id="4" name="TextBox 3">
            <a:extLst>
              <a:ext uri="{FF2B5EF4-FFF2-40B4-BE49-F238E27FC236}">
                <a16:creationId xmlns:a16="http://schemas.microsoft.com/office/drawing/2014/main" id="{28FD9874-6675-4011-9901-A24B76AC5469}"/>
              </a:ext>
            </a:extLst>
          </p:cNvPr>
          <p:cNvSpPr txBox="1"/>
          <p:nvPr/>
        </p:nvSpPr>
        <p:spPr>
          <a:xfrm>
            <a:off x="0" y="0"/>
            <a:ext cx="12192000" cy="2031325"/>
          </a:xfrm>
          <a:prstGeom prst="rect">
            <a:avLst/>
          </a:prstGeom>
          <a:noFill/>
        </p:spPr>
        <p:txBody>
          <a:bodyPr wrap="square">
            <a:spAutoFit/>
          </a:bodyPr>
          <a:lstStyle/>
          <a:p>
            <a:r>
              <a:rPr lang="en-US" dirty="0" err="1"/>
              <a:t>Câu</a:t>
            </a:r>
            <a:r>
              <a:rPr lang="en-US" dirty="0"/>
              <a:t> 18. </a:t>
            </a:r>
            <a:r>
              <a:rPr lang="en-US" dirty="0" err="1"/>
              <a:t>Trĩ</a:t>
            </a:r>
            <a:r>
              <a:rPr lang="en-US" dirty="0"/>
              <a:t> </a:t>
            </a:r>
            <a:r>
              <a:rPr lang="en-US" dirty="0" err="1"/>
              <a:t>nội</a:t>
            </a:r>
            <a:r>
              <a:rPr lang="en-US" dirty="0"/>
              <a:t> </a:t>
            </a:r>
            <a:r>
              <a:rPr lang="en-US" dirty="0" err="1"/>
              <a:t>độ</a:t>
            </a:r>
            <a:r>
              <a:rPr lang="en-US" dirty="0"/>
              <a:t> IV </a:t>
            </a:r>
            <a:r>
              <a:rPr lang="en-US" dirty="0" err="1"/>
              <a:t>có</a:t>
            </a:r>
            <a:r>
              <a:rPr lang="en-US" dirty="0"/>
              <a:t> </a:t>
            </a:r>
            <a:r>
              <a:rPr lang="en-US" dirty="0" err="1"/>
              <a:t>đặc</a:t>
            </a:r>
            <a:r>
              <a:rPr lang="en-US" dirty="0"/>
              <a:t> </a:t>
            </a:r>
            <a:r>
              <a:rPr lang="en-US" dirty="0" err="1"/>
              <a:t>điểm</a:t>
            </a:r>
            <a:r>
              <a:rPr lang="en-US" dirty="0"/>
              <a:t> </a:t>
            </a:r>
            <a:r>
              <a:rPr lang="en-US" dirty="0" err="1"/>
              <a:t>gì</a:t>
            </a:r>
            <a:r>
              <a:rPr lang="en-US" dirty="0"/>
              <a:t> ?</a:t>
            </a:r>
          </a:p>
          <a:p>
            <a:r>
              <a:rPr lang="en-US" dirty="0"/>
              <a:t>a.	</a:t>
            </a:r>
            <a:r>
              <a:rPr lang="en-US" dirty="0" err="1"/>
              <a:t>Có</a:t>
            </a:r>
            <a:r>
              <a:rPr lang="en-US" dirty="0"/>
              <a:t> 4 </a:t>
            </a:r>
            <a:r>
              <a:rPr lang="en-US" dirty="0" err="1"/>
              <a:t>búi</a:t>
            </a:r>
            <a:r>
              <a:rPr lang="en-US" dirty="0"/>
              <a:t> </a:t>
            </a:r>
            <a:r>
              <a:rPr lang="en-US" dirty="0" err="1"/>
              <a:t>trở</a:t>
            </a:r>
            <a:r>
              <a:rPr lang="en-US" dirty="0"/>
              <a:t> </a:t>
            </a:r>
            <a:r>
              <a:rPr lang="en-US" dirty="0" err="1"/>
              <a:t>lên</a:t>
            </a:r>
            <a:endParaRPr lang="en-US" dirty="0"/>
          </a:p>
          <a:p>
            <a:r>
              <a:rPr lang="en-US" dirty="0"/>
              <a:t>b.	</a:t>
            </a:r>
            <a:r>
              <a:rPr lang="en-US" dirty="0" err="1"/>
              <a:t>Xuất</a:t>
            </a:r>
            <a:r>
              <a:rPr lang="en-US" dirty="0"/>
              <a:t> </a:t>
            </a:r>
            <a:r>
              <a:rPr lang="en-US" dirty="0" err="1"/>
              <a:t>hiện</a:t>
            </a:r>
            <a:r>
              <a:rPr lang="en-US" dirty="0"/>
              <a:t> </a:t>
            </a:r>
            <a:r>
              <a:rPr lang="en-US" dirty="0" err="1"/>
              <a:t>trên</a:t>
            </a:r>
            <a:r>
              <a:rPr lang="en-US" dirty="0"/>
              <a:t> 1 </a:t>
            </a:r>
            <a:r>
              <a:rPr lang="en-US" dirty="0" err="1"/>
              <a:t>năm</a:t>
            </a:r>
            <a:endParaRPr lang="en-US" dirty="0"/>
          </a:p>
          <a:p>
            <a:r>
              <a:rPr lang="en-US" dirty="0"/>
              <a:t>c.	</a:t>
            </a:r>
            <a:r>
              <a:rPr lang="en-US" dirty="0" err="1"/>
              <a:t>Đi</a:t>
            </a:r>
            <a:r>
              <a:rPr lang="en-US" dirty="0"/>
              <a:t> </a:t>
            </a:r>
            <a:r>
              <a:rPr lang="en-US" dirty="0" err="1"/>
              <a:t>cầu</a:t>
            </a:r>
            <a:r>
              <a:rPr lang="en-US" dirty="0"/>
              <a:t> </a:t>
            </a:r>
            <a:r>
              <a:rPr lang="en-US" dirty="0" err="1"/>
              <a:t>xong</a:t>
            </a:r>
            <a:r>
              <a:rPr lang="en-US" dirty="0"/>
              <a:t> </a:t>
            </a:r>
            <a:r>
              <a:rPr lang="en-US" dirty="0" err="1"/>
              <a:t>tự</a:t>
            </a:r>
            <a:r>
              <a:rPr lang="en-US" dirty="0"/>
              <a:t> </a:t>
            </a:r>
            <a:r>
              <a:rPr lang="en-US" dirty="0" err="1"/>
              <a:t>thụt</a:t>
            </a:r>
            <a:r>
              <a:rPr lang="en-US" dirty="0"/>
              <a:t> </a:t>
            </a:r>
            <a:r>
              <a:rPr lang="en-US" dirty="0" err="1"/>
              <a:t>lên</a:t>
            </a:r>
            <a:endParaRPr lang="en-US" dirty="0"/>
          </a:p>
          <a:p>
            <a:r>
              <a:rPr lang="en-US" dirty="0"/>
              <a:t>d.	</a:t>
            </a:r>
            <a:r>
              <a:rPr lang="en-US" dirty="0" err="1"/>
              <a:t>Đi</a:t>
            </a:r>
            <a:r>
              <a:rPr lang="en-US" dirty="0"/>
              <a:t> </a:t>
            </a:r>
            <a:r>
              <a:rPr lang="en-US" dirty="0" err="1"/>
              <a:t>cầu</a:t>
            </a:r>
            <a:r>
              <a:rPr lang="en-US" dirty="0"/>
              <a:t> </a:t>
            </a:r>
            <a:r>
              <a:rPr lang="en-US" dirty="0" err="1"/>
              <a:t>xong</a:t>
            </a:r>
            <a:r>
              <a:rPr lang="en-US" dirty="0"/>
              <a:t> </a:t>
            </a:r>
            <a:r>
              <a:rPr lang="en-US" dirty="0" err="1"/>
              <a:t>phải</a:t>
            </a:r>
            <a:r>
              <a:rPr lang="en-US" dirty="0"/>
              <a:t> </a:t>
            </a:r>
            <a:r>
              <a:rPr lang="en-US" dirty="0" err="1"/>
              <a:t>dùng</a:t>
            </a:r>
            <a:r>
              <a:rPr lang="en-US" dirty="0"/>
              <a:t> </a:t>
            </a:r>
            <a:r>
              <a:rPr lang="en-US" dirty="0" err="1"/>
              <a:t>tay</a:t>
            </a:r>
            <a:r>
              <a:rPr lang="en-US" dirty="0"/>
              <a:t> </a:t>
            </a:r>
            <a:r>
              <a:rPr lang="en-US" dirty="0" err="1"/>
              <a:t>đẩy</a:t>
            </a:r>
            <a:r>
              <a:rPr lang="en-US" dirty="0"/>
              <a:t> </a:t>
            </a:r>
            <a:r>
              <a:rPr lang="en-US" dirty="0" err="1"/>
              <a:t>lên</a:t>
            </a:r>
            <a:endParaRPr lang="en-US" dirty="0"/>
          </a:p>
          <a:p>
            <a:r>
              <a:rPr lang="en-US" dirty="0"/>
              <a:t>e.	</a:t>
            </a:r>
            <a:r>
              <a:rPr lang="en-US" dirty="0" err="1"/>
              <a:t>Không</a:t>
            </a:r>
            <a:r>
              <a:rPr lang="en-US" dirty="0"/>
              <a:t> </a:t>
            </a:r>
            <a:r>
              <a:rPr lang="en-US" dirty="0" err="1"/>
              <a:t>thể</a:t>
            </a:r>
            <a:r>
              <a:rPr lang="en-US" dirty="0"/>
              <a:t> </a:t>
            </a:r>
            <a:r>
              <a:rPr lang="en-US" dirty="0" err="1"/>
              <a:t>đẩy</a:t>
            </a:r>
            <a:r>
              <a:rPr lang="en-US" dirty="0"/>
              <a:t> </a:t>
            </a:r>
            <a:r>
              <a:rPr lang="en-US" dirty="0" err="1"/>
              <a:t>lên</a:t>
            </a:r>
            <a:endParaRPr lang="en-US" dirty="0"/>
          </a:p>
          <a:p>
            <a:endParaRPr lang="en-US" dirty="0"/>
          </a:p>
        </p:txBody>
      </p:sp>
    </p:spTree>
    <p:extLst>
      <p:ext uri="{BB962C8B-B14F-4D97-AF65-F5344CB8AC3E}">
        <p14:creationId xmlns:p14="http://schemas.microsoft.com/office/powerpoint/2010/main" val="199785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dirty="0">
                <a:solidFill>
                  <a:srgbClr val="FF0000"/>
                </a:solidFill>
                <a:highlight>
                  <a:srgbClr val="FFFF00"/>
                </a:highlight>
              </a:rPr>
              <a:t>HKIIY13</a:t>
            </a:r>
          </a:p>
        </p:txBody>
      </p:sp>
      <p:sp>
        <p:nvSpPr>
          <p:cNvPr id="4" name="TextBox 3">
            <a:extLst>
              <a:ext uri="{FF2B5EF4-FFF2-40B4-BE49-F238E27FC236}">
                <a16:creationId xmlns:a16="http://schemas.microsoft.com/office/drawing/2014/main" id="{17BE4481-9D89-4AAC-8B34-1635082D503B}"/>
              </a:ext>
            </a:extLst>
          </p:cNvPr>
          <p:cNvSpPr txBox="1"/>
          <p:nvPr/>
        </p:nvSpPr>
        <p:spPr>
          <a:xfrm>
            <a:off x="0" y="0"/>
            <a:ext cx="12192000" cy="1754326"/>
          </a:xfrm>
          <a:prstGeom prst="rect">
            <a:avLst/>
          </a:prstGeom>
          <a:noFill/>
        </p:spPr>
        <p:txBody>
          <a:bodyPr wrap="square">
            <a:spAutoFit/>
          </a:bodyPr>
          <a:lstStyle/>
          <a:p>
            <a:r>
              <a:rPr lang="vi-VN" dirty="0"/>
              <a:t>Câu 2. Phân biệt búi trĩ nội và trĩ ngoại dựa vào:</a:t>
            </a:r>
          </a:p>
          <a:p>
            <a:r>
              <a:rPr lang="vi-VN" dirty="0"/>
              <a:t>a.	Vị trí búi trĩ nằm trong hay ngoài hậu môn</a:t>
            </a:r>
          </a:p>
          <a:p>
            <a:r>
              <a:rPr lang="vi-VN" dirty="0"/>
              <a:t>b.	Có đau hay không</a:t>
            </a:r>
          </a:p>
          <a:p>
            <a:r>
              <a:rPr lang="vi-VN" dirty="0"/>
              <a:t>c.	Có chảy máu hay không</a:t>
            </a:r>
          </a:p>
          <a:p>
            <a:r>
              <a:rPr lang="vi-VN" dirty="0"/>
              <a:t>d.	Có tiết dịch hay không</a:t>
            </a:r>
          </a:p>
          <a:p>
            <a:r>
              <a:rPr lang="vi-VN" dirty="0"/>
              <a:t>e.	Được phủ bởi da hay niêm mạc </a:t>
            </a:r>
          </a:p>
        </p:txBody>
      </p:sp>
      <p:sp>
        <p:nvSpPr>
          <p:cNvPr id="6" name="TextBox 5">
            <a:extLst>
              <a:ext uri="{FF2B5EF4-FFF2-40B4-BE49-F238E27FC236}">
                <a16:creationId xmlns:a16="http://schemas.microsoft.com/office/drawing/2014/main" id="{42918F73-1F07-47C1-B5A7-005BBE8B81EF}"/>
              </a:ext>
            </a:extLst>
          </p:cNvPr>
          <p:cNvSpPr txBox="1"/>
          <p:nvPr/>
        </p:nvSpPr>
        <p:spPr>
          <a:xfrm>
            <a:off x="0" y="1939809"/>
            <a:ext cx="12192000" cy="1754326"/>
          </a:xfrm>
          <a:prstGeom prst="rect">
            <a:avLst/>
          </a:prstGeom>
          <a:noFill/>
        </p:spPr>
        <p:txBody>
          <a:bodyPr wrap="square">
            <a:spAutoFit/>
          </a:bodyPr>
          <a:lstStyle/>
          <a:p>
            <a:r>
              <a:rPr lang="vi-VN" dirty="0"/>
              <a:t>Câu 42. Nguyên nhân nào gây rò hậu môn thuộc nhóm KHÔNG ĐẶC HIỆU ?</a:t>
            </a:r>
          </a:p>
          <a:p>
            <a:r>
              <a:rPr lang="vi-VN" dirty="0"/>
              <a:t>a. Lao</a:t>
            </a:r>
          </a:p>
          <a:p>
            <a:r>
              <a:rPr lang="vi-VN" dirty="0"/>
              <a:t>b. Bệnh Crohn</a:t>
            </a:r>
          </a:p>
          <a:p>
            <a:r>
              <a:rPr lang="vi-VN" dirty="0"/>
              <a:t>c. Ung thư hậu môn trực tràng</a:t>
            </a:r>
          </a:p>
          <a:p>
            <a:r>
              <a:rPr lang="vi-VN" dirty="0"/>
              <a:t>d. Vi trùng đường ruột		</a:t>
            </a:r>
          </a:p>
          <a:p>
            <a:r>
              <a:rPr lang="vi-VN" dirty="0"/>
              <a:t>e. Chiếu xạ vùng chậu</a:t>
            </a:r>
          </a:p>
        </p:txBody>
      </p:sp>
    </p:spTree>
    <p:extLst>
      <p:ext uri="{BB962C8B-B14F-4D97-AF65-F5344CB8AC3E}">
        <p14:creationId xmlns:p14="http://schemas.microsoft.com/office/powerpoint/2010/main" val="1853901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dirty="0">
                <a:solidFill>
                  <a:srgbClr val="FF0000"/>
                </a:solidFill>
                <a:highlight>
                  <a:srgbClr val="FFFF00"/>
                </a:highlight>
              </a:rPr>
              <a:t>HKIY12</a:t>
            </a:r>
          </a:p>
        </p:txBody>
      </p:sp>
      <p:pic>
        <p:nvPicPr>
          <p:cNvPr id="4" name="Picture 3">
            <a:extLst>
              <a:ext uri="{FF2B5EF4-FFF2-40B4-BE49-F238E27FC236}">
                <a16:creationId xmlns:a16="http://schemas.microsoft.com/office/drawing/2014/main" id="{2CF035F7-461A-4C07-A686-C787AB906767}"/>
              </a:ext>
            </a:extLst>
          </p:cNvPr>
          <p:cNvPicPr>
            <a:picLocks noChangeAspect="1"/>
          </p:cNvPicPr>
          <p:nvPr/>
        </p:nvPicPr>
        <p:blipFill>
          <a:blip r:embed="rId3"/>
          <a:stretch>
            <a:fillRect/>
          </a:stretch>
        </p:blipFill>
        <p:spPr>
          <a:xfrm>
            <a:off x="-1" y="-1"/>
            <a:ext cx="12229663" cy="2269671"/>
          </a:xfrm>
          <a:prstGeom prst="rect">
            <a:avLst/>
          </a:prstGeom>
        </p:spPr>
      </p:pic>
    </p:spTree>
    <p:extLst>
      <p:ext uri="{BB962C8B-B14F-4D97-AF65-F5344CB8AC3E}">
        <p14:creationId xmlns:p14="http://schemas.microsoft.com/office/powerpoint/2010/main" val="1284609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dirty="0">
                <a:solidFill>
                  <a:srgbClr val="FF0000"/>
                </a:solidFill>
                <a:highlight>
                  <a:srgbClr val="FFFF00"/>
                </a:highlight>
              </a:rPr>
              <a:t>HKIIY12</a:t>
            </a:r>
          </a:p>
        </p:txBody>
      </p:sp>
      <p:sp>
        <p:nvSpPr>
          <p:cNvPr id="4" name="TextBox 3">
            <a:extLst>
              <a:ext uri="{FF2B5EF4-FFF2-40B4-BE49-F238E27FC236}">
                <a16:creationId xmlns:a16="http://schemas.microsoft.com/office/drawing/2014/main" id="{C3BACCAE-1699-4BC9-892E-4462D94E5331}"/>
              </a:ext>
            </a:extLst>
          </p:cNvPr>
          <p:cNvSpPr txBox="1"/>
          <p:nvPr/>
        </p:nvSpPr>
        <p:spPr>
          <a:xfrm>
            <a:off x="0" y="0"/>
            <a:ext cx="12192000" cy="2031325"/>
          </a:xfrm>
          <a:prstGeom prst="rect">
            <a:avLst/>
          </a:prstGeom>
          <a:noFill/>
        </p:spPr>
        <p:txBody>
          <a:bodyPr wrap="square">
            <a:spAutoFit/>
          </a:bodyPr>
          <a:lstStyle/>
          <a:p>
            <a:r>
              <a:rPr lang="vi-VN" dirty="0"/>
              <a:t>			</a:t>
            </a:r>
          </a:p>
          <a:p>
            <a:r>
              <a:rPr lang="vi-VN" dirty="0"/>
              <a:t>Câu 1. Triệu chứng khó chịu đưa bệnh nhân đến bệnh viện thường gặp nhất của bệnh nhân rò hậu môn là:</a:t>
            </a:r>
          </a:p>
          <a:p>
            <a:r>
              <a:rPr lang="vi-VN" dirty="0"/>
              <a:t>a.	Đau rát hậu môn</a:t>
            </a:r>
          </a:p>
          <a:p>
            <a:r>
              <a:rPr lang="vi-VN" dirty="0"/>
              <a:t>b.	Sốt cao nhiễm trùng</a:t>
            </a:r>
          </a:p>
          <a:p>
            <a:r>
              <a:rPr lang="vi-VN" dirty="0"/>
              <a:t>c.	Chảy máu lỗ rò</a:t>
            </a:r>
          </a:p>
          <a:p>
            <a:r>
              <a:rPr lang="vi-VN" dirty="0"/>
              <a:t>d.	Chảy dịch lỗ rò</a:t>
            </a:r>
          </a:p>
          <a:p>
            <a:r>
              <a:rPr lang="vi-VN" dirty="0"/>
              <a:t>e.	Đi cầu không tự chủ</a:t>
            </a:r>
          </a:p>
        </p:txBody>
      </p:sp>
    </p:spTree>
    <p:extLst>
      <p:ext uri="{BB962C8B-B14F-4D97-AF65-F5344CB8AC3E}">
        <p14:creationId xmlns:p14="http://schemas.microsoft.com/office/powerpoint/2010/main" val="187190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Y3Y15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
        <p:nvSpPr>
          <p:cNvPr id="4" name="TextBox 3">
            <a:extLst>
              <a:ext uri="{FF2B5EF4-FFF2-40B4-BE49-F238E27FC236}">
                <a16:creationId xmlns:a16="http://schemas.microsoft.com/office/drawing/2014/main" id="{C4DA8E30-F494-4753-AE44-99A1EE5F5343}"/>
              </a:ext>
            </a:extLst>
          </p:cNvPr>
          <p:cNvSpPr txBox="1"/>
          <p:nvPr/>
        </p:nvSpPr>
        <p:spPr>
          <a:xfrm>
            <a:off x="0" y="0"/>
            <a:ext cx="12192000" cy="1754326"/>
          </a:xfrm>
          <a:prstGeom prst="rect">
            <a:avLst/>
          </a:prstGeom>
          <a:noFill/>
        </p:spPr>
        <p:txBody>
          <a:bodyPr wrap="square">
            <a:spAutoFit/>
          </a:bodyPr>
          <a:lstStyle/>
          <a:p>
            <a:r>
              <a:rPr lang="vi-VN" dirty="0"/>
              <a:t>Câu 55. Chảy máu trong bệnh trĩ có đặc điểm nào sau đây?</a:t>
            </a:r>
          </a:p>
          <a:p>
            <a:r>
              <a:rPr lang="vi-VN" dirty="0"/>
              <a:t>a. Màu đỏ bầm</a:t>
            </a:r>
          </a:p>
          <a:p>
            <a:r>
              <a:rPr lang="vi-VN" dirty="0"/>
              <a:t>b. Màu đen sệt như bã cà phê</a:t>
            </a:r>
          </a:p>
          <a:p>
            <a:r>
              <a:rPr lang="vi-VN" dirty="0"/>
              <a:t>c. Màu đỏ tươi</a:t>
            </a:r>
          </a:p>
          <a:p>
            <a:r>
              <a:rPr lang="vi-VN" dirty="0"/>
              <a:t>d. Máu lẫn vào phân</a:t>
            </a:r>
          </a:p>
          <a:p>
            <a:r>
              <a:rPr lang="vi-VN" dirty="0"/>
              <a:t>e. Chỉ chảy máu khi đi tiêu</a:t>
            </a:r>
            <a:endParaRPr lang="en-US" dirty="0"/>
          </a:p>
        </p:txBody>
      </p:sp>
    </p:spTree>
    <p:extLst>
      <p:ext uri="{BB962C8B-B14F-4D97-AF65-F5344CB8AC3E}">
        <p14:creationId xmlns:p14="http://schemas.microsoft.com/office/powerpoint/2010/main" val="786941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r>
              <a:rPr lang="en-US" b="1" dirty="0">
                <a:solidFill>
                  <a:srgbClr val="FF0000"/>
                </a:solidFill>
                <a:highlight>
                  <a:srgbClr val="FFFF00"/>
                </a:highlight>
              </a:rPr>
              <a:t>Y3Y14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
        <p:nvSpPr>
          <p:cNvPr id="4" name="TextBox 3">
            <a:extLst>
              <a:ext uri="{FF2B5EF4-FFF2-40B4-BE49-F238E27FC236}">
                <a16:creationId xmlns:a16="http://schemas.microsoft.com/office/drawing/2014/main" id="{1A7AD5D5-FCDC-40E1-B1F4-0F5A69D76BB5}"/>
              </a:ext>
            </a:extLst>
          </p:cNvPr>
          <p:cNvSpPr txBox="1"/>
          <p:nvPr/>
        </p:nvSpPr>
        <p:spPr>
          <a:xfrm>
            <a:off x="0" y="0"/>
            <a:ext cx="11772900" cy="2308324"/>
          </a:xfrm>
          <a:prstGeom prst="rect">
            <a:avLst/>
          </a:prstGeom>
          <a:noFill/>
        </p:spPr>
        <p:txBody>
          <a:bodyPr wrap="square">
            <a:spAutoFit/>
          </a:bodyPr>
          <a:lstStyle/>
          <a:p>
            <a:r>
              <a:rPr lang="en-US" dirty="0" err="1"/>
              <a:t>Câu</a:t>
            </a:r>
            <a:r>
              <a:rPr lang="en-US" dirty="0"/>
              <a:t> 17. </a:t>
            </a:r>
            <a:r>
              <a:rPr lang="en-US" dirty="0" err="1"/>
              <a:t>Bệnh</a:t>
            </a:r>
            <a:r>
              <a:rPr lang="en-US" dirty="0"/>
              <a:t> </a:t>
            </a:r>
            <a:r>
              <a:rPr lang="en-US" dirty="0" err="1"/>
              <a:t>nhân</a:t>
            </a:r>
            <a:r>
              <a:rPr lang="en-US" dirty="0"/>
              <a:t> </a:t>
            </a:r>
            <a:r>
              <a:rPr lang="en-US" dirty="0" err="1"/>
              <a:t>nữ</a:t>
            </a:r>
            <a:r>
              <a:rPr lang="en-US" dirty="0"/>
              <a:t>, 36 </a:t>
            </a:r>
            <a:r>
              <a:rPr lang="en-US" dirty="0" err="1"/>
              <a:t>tuổi</a:t>
            </a:r>
            <a:r>
              <a:rPr lang="en-US" dirty="0"/>
              <a:t>, 1 </a:t>
            </a:r>
            <a:r>
              <a:rPr lang="en-US" dirty="0" err="1"/>
              <a:t>năm</a:t>
            </a:r>
            <a:r>
              <a:rPr lang="en-US" dirty="0"/>
              <a:t> nay </a:t>
            </a:r>
            <a:r>
              <a:rPr lang="en-US" dirty="0" err="1"/>
              <a:t>xuất</a:t>
            </a:r>
            <a:r>
              <a:rPr lang="en-US" dirty="0"/>
              <a:t> </a:t>
            </a:r>
            <a:r>
              <a:rPr lang="en-US" dirty="0" err="1"/>
              <a:t>hiện</a:t>
            </a:r>
            <a:r>
              <a:rPr lang="en-US" dirty="0"/>
              <a:t> </a:t>
            </a:r>
            <a:r>
              <a:rPr lang="en-US" dirty="0" err="1"/>
              <a:t>nhọt</a:t>
            </a:r>
            <a:r>
              <a:rPr lang="en-US" dirty="0"/>
              <a:t> </a:t>
            </a:r>
            <a:r>
              <a:rPr lang="en-US" dirty="0" err="1"/>
              <a:t>cạnh</a:t>
            </a:r>
            <a:r>
              <a:rPr lang="en-US" dirty="0"/>
              <a:t> </a:t>
            </a:r>
            <a:r>
              <a:rPr lang="en-US" dirty="0" err="1"/>
              <a:t>hậu</a:t>
            </a:r>
            <a:r>
              <a:rPr lang="en-US" dirty="0"/>
              <a:t> </a:t>
            </a:r>
            <a:r>
              <a:rPr lang="en-US" dirty="0" err="1"/>
              <a:t>môn</a:t>
            </a:r>
            <a:r>
              <a:rPr lang="en-US" dirty="0"/>
              <a:t>, </a:t>
            </a:r>
            <a:r>
              <a:rPr lang="en-US" dirty="0" err="1"/>
              <a:t>tự</a:t>
            </a:r>
            <a:r>
              <a:rPr lang="en-US" dirty="0"/>
              <a:t> </a:t>
            </a:r>
            <a:r>
              <a:rPr lang="en-US" dirty="0" err="1"/>
              <a:t>vỡ</a:t>
            </a:r>
            <a:r>
              <a:rPr lang="en-US" dirty="0"/>
              <a:t> </a:t>
            </a:r>
            <a:r>
              <a:rPr lang="en-US" dirty="0" err="1"/>
              <a:t>mủ</a:t>
            </a:r>
            <a:r>
              <a:rPr lang="en-US" dirty="0"/>
              <a:t> </a:t>
            </a:r>
            <a:r>
              <a:rPr lang="en-US" dirty="0" err="1"/>
              <a:t>và</a:t>
            </a:r>
            <a:r>
              <a:rPr lang="en-US" dirty="0"/>
              <a:t> </a:t>
            </a:r>
            <a:r>
              <a:rPr lang="en-US" dirty="0" err="1"/>
              <a:t>tự</a:t>
            </a:r>
            <a:endParaRPr lang="en-US" dirty="0"/>
          </a:p>
          <a:p>
            <a:r>
              <a:rPr lang="en-US" dirty="0" err="1"/>
              <a:t>lành</a:t>
            </a:r>
            <a:r>
              <a:rPr lang="en-US" dirty="0"/>
              <a:t>. </a:t>
            </a:r>
            <a:r>
              <a:rPr lang="en-US" dirty="0" err="1"/>
              <a:t>Tình</a:t>
            </a:r>
            <a:r>
              <a:rPr lang="en-US" dirty="0"/>
              <a:t> </a:t>
            </a:r>
            <a:r>
              <a:rPr lang="en-US" dirty="0" err="1"/>
              <a:t>trạng</a:t>
            </a:r>
            <a:r>
              <a:rPr lang="en-US" dirty="0"/>
              <a:t> </a:t>
            </a:r>
            <a:r>
              <a:rPr lang="en-US" dirty="0" err="1"/>
              <a:t>này</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nhiều</a:t>
            </a:r>
            <a:r>
              <a:rPr lang="en-US" dirty="0"/>
              <a:t> </a:t>
            </a:r>
            <a:r>
              <a:rPr lang="en-US" dirty="0" err="1"/>
              <a:t>lần</a:t>
            </a:r>
            <a:r>
              <a:rPr lang="en-US" dirty="0"/>
              <a:t>.</a:t>
            </a:r>
          </a:p>
          <a:p>
            <a:r>
              <a:rPr lang="en-US" dirty="0" err="1"/>
              <a:t>Chẩn</a:t>
            </a:r>
            <a:r>
              <a:rPr lang="en-US" dirty="0"/>
              <a:t> </a:t>
            </a:r>
            <a:r>
              <a:rPr lang="en-US" dirty="0" err="1"/>
              <a:t>đoán</a:t>
            </a:r>
            <a:r>
              <a:rPr lang="en-US" dirty="0"/>
              <a:t> </a:t>
            </a:r>
            <a:r>
              <a:rPr lang="en-US" dirty="0" err="1"/>
              <a:t>phù</a:t>
            </a:r>
            <a:r>
              <a:rPr lang="en-US" dirty="0"/>
              <a:t> </a:t>
            </a:r>
            <a:r>
              <a:rPr lang="en-US" dirty="0" err="1"/>
              <a:t>hợp</a:t>
            </a:r>
            <a:r>
              <a:rPr lang="en-US" dirty="0"/>
              <a:t> </a:t>
            </a:r>
            <a:r>
              <a:rPr lang="en-US" dirty="0" err="1"/>
              <a:t>nhất</a:t>
            </a:r>
            <a:r>
              <a:rPr lang="en-US" dirty="0"/>
              <a:t> </a:t>
            </a:r>
            <a:r>
              <a:rPr lang="en-US" dirty="0" err="1"/>
              <a:t>là</a:t>
            </a:r>
            <a:r>
              <a:rPr lang="en-US" dirty="0"/>
              <a:t>:</a:t>
            </a:r>
          </a:p>
          <a:p>
            <a:r>
              <a:rPr lang="en-US" dirty="0"/>
              <a:t>a. </a:t>
            </a:r>
            <a:r>
              <a:rPr lang="en-US" dirty="0" err="1"/>
              <a:t>Nứt</a:t>
            </a:r>
            <a:r>
              <a:rPr lang="en-US" dirty="0"/>
              <a:t> </a:t>
            </a:r>
            <a:r>
              <a:rPr lang="en-US" dirty="0" err="1"/>
              <a:t>hậu</a:t>
            </a:r>
            <a:r>
              <a:rPr lang="en-US" dirty="0"/>
              <a:t> </a:t>
            </a:r>
            <a:r>
              <a:rPr lang="en-US" dirty="0" err="1"/>
              <a:t>môn</a:t>
            </a:r>
            <a:endParaRPr lang="en-US" dirty="0"/>
          </a:p>
          <a:p>
            <a:r>
              <a:rPr lang="en-US" dirty="0"/>
              <a:t>b. </a:t>
            </a:r>
            <a:r>
              <a:rPr lang="en-US" dirty="0" err="1"/>
              <a:t>Trĩ</a:t>
            </a:r>
            <a:r>
              <a:rPr lang="en-US" dirty="0"/>
              <a:t> </a:t>
            </a:r>
            <a:r>
              <a:rPr lang="en-US" dirty="0" err="1"/>
              <a:t>ngoại</a:t>
            </a:r>
            <a:endParaRPr lang="en-US" dirty="0"/>
          </a:p>
          <a:p>
            <a:r>
              <a:rPr lang="en-US" dirty="0"/>
              <a:t>c. </a:t>
            </a:r>
            <a:r>
              <a:rPr lang="en-US" dirty="0" err="1"/>
              <a:t>Nhọt</a:t>
            </a:r>
            <a:r>
              <a:rPr lang="en-US" dirty="0"/>
              <a:t> </a:t>
            </a:r>
            <a:r>
              <a:rPr lang="en-US" dirty="0" err="1"/>
              <a:t>mông</a:t>
            </a:r>
            <a:endParaRPr lang="en-US" dirty="0"/>
          </a:p>
          <a:p>
            <a:r>
              <a:rPr lang="en-US" dirty="0"/>
              <a:t>d. </a:t>
            </a:r>
            <a:r>
              <a:rPr lang="en-US" dirty="0" err="1"/>
              <a:t>Rò</a:t>
            </a:r>
            <a:r>
              <a:rPr lang="en-US" dirty="0"/>
              <a:t> </a:t>
            </a:r>
            <a:r>
              <a:rPr lang="en-US" dirty="0" err="1"/>
              <a:t>hậu</a:t>
            </a:r>
            <a:r>
              <a:rPr lang="en-US" dirty="0"/>
              <a:t> </a:t>
            </a:r>
            <a:r>
              <a:rPr lang="en-US" dirty="0" err="1"/>
              <a:t>môn</a:t>
            </a:r>
            <a:endParaRPr lang="en-US" dirty="0"/>
          </a:p>
          <a:p>
            <a:r>
              <a:rPr lang="en-US" dirty="0"/>
              <a:t>e. </a:t>
            </a:r>
            <a:r>
              <a:rPr lang="en-US" dirty="0" err="1"/>
              <a:t>Ghẻ</a:t>
            </a:r>
            <a:endParaRPr lang="en-US" dirty="0"/>
          </a:p>
        </p:txBody>
      </p:sp>
      <p:sp>
        <p:nvSpPr>
          <p:cNvPr id="6" name="TextBox 5">
            <a:extLst>
              <a:ext uri="{FF2B5EF4-FFF2-40B4-BE49-F238E27FC236}">
                <a16:creationId xmlns:a16="http://schemas.microsoft.com/office/drawing/2014/main" id="{98DC69E0-038C-4CD9-AB81-939B0E1F2A2C}"/>
              </a:ext>
            </a:extLst>
          </p:cNvPr>
          <p:cNvSpPr txBox="1"/>
          <p:nvPr/>
        </p:nvSpPr>
        <p:spPr>
          <a:xfrm>
            <a:off x="0" y="2413338"/>
            <a:ext cx="12192000" cy="1754326"/>
          </a:xfrm>
          <a:prstGeom prst="rect">
            <a:avLst/>
          </a:prstGeom>
          <a:noFill/>
        </p:spPr>
        <p:txBody>
          <a:bodyPr wrap="square">
            <a:spAutoFit/>
          </a:bodyPr>
          <a:lstStyle/>
          <a:p>
            <a:r>
              <a:rPr lang="vi-VN" dirty="0"/>
              <a:t>Câu 44. Nguyên nhân thường gặp nhất của bệnh rò hậu môn là:</a:t>
            </a:r>
          </a:p>
          <a:p>
            <a:r>
              <a:rPr lang="vi-VN" dirty="0"/>
              <a:t>a. Do ung thư hậu môn – trực tràng.</a:t>
            </a:r>
          </a:p>
          <a:p>
            <a:r>
              <a:rPr lang="vi-VN" dirty="0"/>
              <a:t>b. Do nhiễm trùng không đặc hiệu tuyến hậu môn.</a:t>
            </a:r>
          </a:p>
          <a:p>
            <a:r>
              <a:rPr lang="vi-VN" dirty="0"/>
              <a:t>c. Do lao vùng hậu môn – trực tràng.</a:t>
            </a:r>
          </a:p>
          <a:p>
            <a:r>
              <a:rPr lang="vi-VN" dirty="0"/>
              <a:t>d. Do sa trực tràng kiểu túi.</a:t>
            </a:r>
          </a:p>
          <a:p>
            <a:r>
              <a:rPr lang="vi-VN" dirty="0"/>
              <a:t>e. Do xạ trị sau phẫu thuật ung thư trực tràng.</a:t>
            </a:r>
            <a:endParaRPr lang="en-US" dirty="0"/>
          </a:p>
        </p:txBody>
      </p:sp>
    </p:spTree>
    <p:extLst>
      <p:ext uri="{BB962C8B-B14F-4D97-AF65-F5344CB8AC3E}">
        <p14:creationId xmlns:p14="http://schemas.microsoft.com/office/powerpoint/2010/main" val="2261121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sp>
        <p:nvSpPr>
          <p:cNvPr id="4" name="TextBox 3">
            <a:extLst>
              <a:ext uri="{FF2B5EF4-FFF2-40B4-BE49-F238E27FC236}">
                <a16:creationId xmlns:a16="http://schemas.microsoft.com/office/drawing/2014/main" id="{47B1A7D0-73B6-4AE9-980D-14B2A2F5EA11}"/>
              </a:ext>
            </a:extLst>
          </p:cNvPr>
          <p:cNvSpPr txBox="1"/>
          <p:nvPr/>
        </p:nvSpPr>
        <p:spPr>
          <a:xfrm>
            <a:off x="0" y="0"/>
            <a:ext cx="12192000" cy="1763486"/>
          </a:xfrm>
          <a:prstGeom prst="rect">
            <a:avLst/>
          </a:prstGeom>
          <a:noFill/>
        </p:spPr>
        <p:txBody>
          <a:bodyPr wrap="square">
            <a:spAutoFit/>
          </a:bodyPr>
          <a:lstStyle/>
          <a:p>
            <a:r>
              <a:rPr lang="vi-VN" dirty="0"/>
              <a:t>Câu 50. Trường hợp nào được gọi là trĩ triệu chứng?</a:t>
            </a:r>
          </a:p>
          <a:p>
            <a:r>
              <a:rPr lang="vi-VN" dirty="0"/>
              <a:t>a. Trĩ nội độ II</a:t>
            </a:r>
          </a:p>
          <a:p>
            <a:r>
              <a:rPr lang="vi-VN" dirty="0"/>
              <a:t>b. Trĩ ngoại</a:t>
            </a:r>
          </a:p>
          <a:p>
            <a:r>
              <a:rPr lang="vi-VN" dirty="0"/>
              <a:t>c. Trĩ ở bệnh nhân ung thư trực tràng</a:t>
            </a:r>
          </a:p>
          <a:p>
            <a:r>
              <a:rPr lang="vi-VN" dirty="0"/>
              <a:t>d. Trĩ nội độ IV sa, nghẹt gây đau</a:t>
            </a:r>
          </a:p>
          <a:p>
            <a:r>
              <a:rPr lang="vi-VN" dirty="0"/>
              <a:t>e. Trĩ chảy máu gây thiếu máu nặng</a:t>
            </a:r>
            <a:endParaRPr lang="en-US" dirty="0"/>
          </a:p>
        </p:txBody>
      </p:sp>
    </p:spTree>
    <p:extLst>
      <p:ext uri="{BB962C8B-B14F-4D97-AF65-F5344CB8AC3E}">
        <p14:creationId xmlns:p14="http://schemas.microsoft.com/office/powerpoint/2010/main" val="263427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5E8F4F6C-E863-4998-8621-AF8A3210C518}"/>
              </a:ext>
            </a:extLst>
          </p:cNvPr>
          <p:cNvPicPr>
            <a:picLocks noChangeAspect="1"/>
          </p:cNvPicPr>
          <p:nvPr/>
        </p:nvPicPr>
        <p:blipFill>
          <a:blip r:embed="rId3"/>
          <a:stretch>
            <a:fillRect/>
          </a:stretch>
        </p:blipFill>
        <p:spPr>
          <a:xfrm>
            <a:off x="0" y="0"/>
            <a:ext cx="12192000" cy="2219631"/>
          </a:xfrm>
          <a:prstGeom prst="rect">
            <a:avLst/>
          </a:prstGeom>
        </p:spPr>
      </p:pic>
      <p:pic>
        <p:nvPicPr>
          <p:cNvPr id="5" name="Picture 4">
            <a:extLst>
              <a:ext uri="{FF2B5EF4-FFF2-40B4-BE49-F238E27FC236}">
                <a16:creationId xmlns:a16="http://schemas.microsoft.com/office/drawing/2014/main" id="{F6320513-E23C-4FC5-9E51-25DCD16DC956}"/>
              </a:ext>
            </a:extLst>
          </p:cNvPr>
          <p:cNvPicPr>
            <a:picLocks noChangeAspect="1"/>
          </p:cNvPicPr>
          <p:nvPr/>
        </p:nvPicPr>
        <p:blipFill>
          <a:blip r:embed="rId4"/>
          <a:stretch>
            <a:fillRect/>
          </a:stretch>
        </p:blipFill>
        <p:spPr>
          <a:xfrm>
            <a:off x="3664548" y="2219631"/>
            <a:ext cx="7687748" cy="2829320"/>
          </a:xfrm>
          <a:prstGeom prst="rect">
            <a:avLst/>
          </a:prstGeom>
        </p:spPr>
      </p:pic>
    </p:spTree>
    <p:extLst>
      <p:ext uri="{BB962C8B-B14F-4D97-AF65-F5344CB8AC3E}">
        <p14:creationId xmlns:p14="http://schemas.microsoft.com/office/powerpoint/2010/main" val="199608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95C18AE4-6C21-4E98-8DE7-3970BCE8727C}"/>
              </a:ext>
            </a:extLst>
          </p:cNvPr>
          <p:cNvPicPr>
            <a:picLocks noChangeAspect="1"/>
          </p:cNvPicPr>
          <p:nvPr/>
        </p:nvPicPr>
        <p:blipFill>
          <a:blip r:embed="rId3"/>
          <a:stretch>
            <a:fillRect/>
          </a:stretch>
        </p:blipFill>
        <p:spPr>
          <a:xfrm>
            <a:off x="0" y="0"/>
            <a:ext cx="12192000" cy="4116472"/>
          </a:xfrm>
          <a:prstGeom prst="rect">
            <a:avLst/>
          </a:prstGeom>
        </p:spPr>
      </p:pic>
    </p:spTree>
    <p:extLst>
      <p:ext uri="{BB962C8B-B14F-4D97-AF65-F5344CB8AC3E}">
        <p14:creationId xmlns:p14="http://schemas.microsoft.com/office/powerpoint/2010/main" val="347499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EBAADC13-3F51-48B4-B8B6-BD7DC18BE352}"/>
              </a:ext>
            </a:extLst>
          </p:cNvPr>
          <p:cNvPicPr>
            <a:picLocks noChangeAspect="1"/>
          </p:cNvPicPr>
          <p:nvPr/>
        </p:nvPicPr>
        <p:blipFill>
          <a:blip r:embed="rId3"/>
          <a:stretch>
            <a:fillRect/>
          </a:stretch>
        </p:blipFill>
        <p:spPr>
          <a:xfrm>
            <a:off x="0" y="0"/>
            <a:ext cx="12192000" cy="2721935"/>
          </a:xfrm>
          <a:prstGeom prst="rect">
            <a:avLst/>
          </a:prstGeom>
        </p:spPr>
      </p:pic>
    </p:spTree>
    <p:extLst>
      <p:ext uri="{BB962C8B-B14F-4D97-AF65-F5344CB8AC3E}">
        <p14:creationId xmlns:p14="http://schemas.microsoft.com/office/powerpoint/2010/main" val="199758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264-5611-420E-8B19-AA0A9541E7D5}"/>
              </a:ext>
            </a:extLst>
          </p:cNvPr>
          <p:cNvSpPr>
            <a:spLocks noGrp="1"/>
          </p:cNvSpPr>
          <p:nvPr>
            <p:ph type="title"/>
          </p:nvPr>
        </p:nvSpPr>
        <p:spPr>
          <a:xfrm>
            <a:off x="0" y="5532437"/>
            <a:ext cx="10515600" cy="1325563"/>
          </a:xfrm>
        </p:spPr>
        <p:txBody>
          <a:bodyPr/>
          <a:lstStyle/>
          <a:p>
            <a:endParaRPr lang="en-US" dirty="0"/>
          </a:p>
        </p:txBody>
      </p:sp>
      <p:pic>
        <p:nvPicPr>
          <p:cNvPr id="4" name="Picture 3">
            <a:extLst>
              <a:ext uri="{FF2B5EF4-FFF2-40B4-BE49-F238E27FC236}">
                <a16:creationId xmlns:a16="http://schemas.microsoft.com/office/drawing/2014/main" id="{4231B3DF-5F12-431D-8E58-DF0EB22561C6}"/>
              </a:ext>
            </a:extLst>
          </p:cNvPr>
          <p:cNvPicPr>
            <a:picLocks noChangeAspect="1"/>
          </p:cNvPicPr>
          <p:nvPr/>
        </p:nvPicPr>
        <p:blipFill>
          <a:blip r:embed="rId3"/>
          <a:stretch>
            <a:fillRect/>
          </a:stretch>
        </p:blipFill>
        <p:spPr>
          <a:xfrm>
            <a:off x="0" y="-72362"/>
            <a:ext cx="12192000" cy="2610338"/>
          </a:xfrm>
          <a:prstGeom prst="rect">
            <a:avLst/>
          </a:prstGeom>
        </p:spPr>
      </p:pic>
    </p:spTree>
    <p:extLst>
      <p:ext uri="{BB962C8B-B14F-4D97-AF65-F5344CB8AC3E}">
        <p14:creationId xmlns:p14="http://schemas.microsoft.com/office/powerpoint/2010/main" val="1168184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1845</Words>
  <Application>Microsoft Office PowerPoint</Application>
  <PresentationFormat>Widescreen</PresentationFormat>
  <Paragraphs>258</Paragraphs>
  <Slides>58</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Trĩ và nhiễm trùng hậu môn trực tràng</vt:lpstr>
      <vt:lpstr>PowerPoint Presentation</vt:lpstr>
      <vt:lpstr>Đề 2015 TN lần 1</vt:lpstr>
      <vt:lpstr>PowerPoint Presentation</vt:lpstr>
      <vt:lpstr>TNY14 lần 1</vt:lpstr>
      <vt:lpstr>PowerPoint Presentation</vt:lpstr>
      <vt:lpstr>PowerPoint Presentation</vt:lpstr>
      <vt:lpstr>PowerPoint Presentation</vt:lpstr>
      <vt:lpstr>PowerPoint Presentation</vt:lpstr>
      <vt:lpstr>TNY14 lần 2</vt:lpstr>
      <vt:lpstr>PowerPoint Presentation</vt:lpstr>
      <vt:lpstr>PowerPoint Presentation</vt:lpstr>
      <vt:lpstr>PowerPoint Presentation</vt:lpstr>
      <vt:lpstr>PowerPoint Presentation</vt:lpstr>
      <vt:lpstr>TNLT Y14 lần 1</vt:lpstr>
      <vt:lpstr>PowerPoint Presentation</vt:lpstr>
      <vt:lpstr>PowerPoint Presentation</vt:lpstr>
      <vt:lpstr>PowerPoint Presentation</vt:lpstr>
      <vt:lpstr>TNY13 lần 1</vt:lpstr>
      <vt:lpstr>PowerPoint Presentation</vt:lpstr>
      <vt:lpstr>PowerPoint Presentation</vt:lpstr>
      <vt:lpstr>PowerPoint Presentation</vt:lpstr>
      <vt:lpstr>PowerPoint Presentation</vt:lpstr>
      <vt:lpstr>TNY13 lần2</vt:lpstr>
      <vt:lpstr>PowerPoint Presentation</vt:lpstr>
      <vt:lpstr>PowerPoint Presentation</vt:lpstr>
      <vt:lpstr>PowerPoint Presentation</vt:lpstr>
      <vt:lpstr>PowerPoint Presentation</vt:lpstr>
      <vt:lpstr>TNY12 lần 1</vt:lpstr>
      <vt:lpstr>PowerPoint Presentation</vt:lpstr>
      <vt:lpstr>PowerPoint Presentation</vt:lpstr>
      <vt:lpstr>PowerPoint Presentation</vt:lpstr>
      <vt:lpstr>TNY12 lần 2</vt:lpstr>
      <vt:lpstr>PowerPoint Presentation</vt:lpstr>
      <vt:lpstr>PowerPoint Presentation</vt:lpstr>
      <vt:lpstr>PowerPoint Presentation</vt:lpstr>
      <vt:lpstr>PowerPoint Presentation</vt:lpstr>
      <vt:lpstr>TNY11 lần 1</vt:lpstr>
      <vt:lpstr>TNLTY13 lần 1</vt:lpstr>
      <vt:lpstr>PowerPoint Presentation</vt:lpstr>
      <vt:lpstr>PowerPoint Presentation</vt:lpstr>
      <vt:lpstr>PowerPoint Presentation</vt:lpstr>
      <vt:lpstr>TNLTY12 lần 1</vt:lpstr>
      <vt:lpstr>PowerPoint Presentation</vt:lpstr>
      <vt:lpstr>5mm (&lt;1cm) thì lỗ rò nằm hoàn toàn dưới niêm mạc như câu 2, còn câu 22 cách 2cm mà siêu âm nằm dưới niêm mạc-&gt;có một phần xuyên cơ thắt và ca này phụ nữ vị trí rò ở phía trước thuộc rò phức tạp-&gt;phương pháp điều trị đúng là cột dây thun đường rò để bảo vệ cơ thắt.</vt:lpstr>
      <vt:lpstr>HKIY15</vt:lpstr>
      <vt:lpstr>PowerPoint Presentation</vt:lpstr>
      <vt:lpstr>PowerPoint Presentation</vt:lpstr>
      <vt:lpstr>Thi lại Y15</vt:lpstr>
      <vt:lpstr>HKIY14</vt:lpstr>
      <vt:lpstr>HKIIY14</vt:lpstr>
      <vt:lpstr>HKIY13 </vt:lpstr>
      <vt:lpstr>HKIIY13</vt:lpstr>
      <vt:lpstr>HKIY12</vt:lpstr>
      <vt:lpstr>HKIIY12</vt:lpstr>
      <vt:lpstr>Y3Y15 lần 1</vt:lpstr>
      <vt:lpstr>Y3Y14 lần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Trĩ và nhiễm trùng hậu môn trực tràng</dc:title>
  <dc:creator>nguyen thanh</dc:creator>
  <cp:lastModifiedBy>Tin Nguyen</cp:lastModifiedBy>
  <cp:revision>2</cp:revision>
  <dcterms:created xsi:type="dcterms:W3CDTF">2021-07-16T06:04:36Z</dcterms:created>
  <dcterms:modified xsi:type="dcterms:W3CDTF">2021-11-16T14:41:03Z</dcterms:modified>
</cp:coreProperties>
</file>